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40"/>
  </p:notesMasterIdLst>
  <p:sldIdLst>
    <p:sldId id="256" r:id="rId2"/>
    <p:sldId id="261" r:id="rId3"/>
    <p:sldId id="262" r:id="rId4"/>
    <p:sldId id="263" r:id="rId5"/>
    <p:sldId id="264" r:id="rId6"/>
    <p:sldId id="265" r:id="rId7"/>
    <p:sldId id="299" r:id="rId8"/>
    <p:sldId id="300"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2" r:id="rId24"/>
    <p:sldId id="260" r:id="rId25"/>
    <p:sldId id="283"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497" autoAdjust="0"/>
  </p:normalViewPr>
  <p:slideViewPr>
    <p:cSldViewPr snapToGrid="0">
      <p:cViewPr>
        <p:scale>
          <a:sx n="90" d="100"/>
          <a:sy n="90" d="100"/>
        </p:scale>
        <p:origin x="1254" y="66"/>
      </p:cViewPr>
      <p:guideLst/>
    </p:cSldViewPr>
  </p:slideViewPr>
  <p:notesTextViewPr>
    <p:cViewPr>
      <p:scale>
        <a:sx n="1" d="1"/>
        <a:sy n="1" d="1"/>
      </p:scale>
      <p:origin x="0" y="0"/>
    </p:cViewPr>
  </p:notesTextViewPr>
  <p:sorterViewPr>
    <p:cViewPr>
      <p:scale>
        <a:sx n="100" d="100"/>
        <a:sy n="100" d="100"/>
      </p:scale>
      <p:origin x="0" y="-34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image" Target="../media/image31.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diagrams/_rels/data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iagrams/_rels/data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_rels/data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ata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image" Target="../media/image31.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4" Type="http://schemas.openxmlformats.org/officeDocument/2006/relationships/image" Target="../media/image41.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E00CB-19A3-4913-BE3B-5F4F38B444B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s-ES"/>
        </a:p>
      </dgm:t>
    </dgm:pt>
    <dgm:pt modelId="{8B79981D-220B-4694-AFA4-1B09BB903C1C}">
      <dgm:prSet phldrT="[Texto]"/>
      <dgm:spPr/>
      <dgm:t>
        <a:bodyPr/>
        <a:lstStyle/>
        <a:p>
          <a:r>
            <a:rPr lang="es-ES" dirty="0" smtClean="0"/>
            <a:t>Origen etimológico: Del gr. </a:t>
          </a:r>
          <a:r>
            <a:rPr lang="el-GR" dirty="0" smtClean="0"/>
            <a:t>τεχνολογία </a:t>
          </a:r>
          <a:r>
            <a:rPr lang="es-ES" dirty="0" err="1" smtClean="0"/>
            <a:t>technología</a:t>
          </a:r>
          <a:r>
            <a:rPr lang="es-ES" dirty="0" smtClean="0"/>
            <a:t>, de </a:t>
          </a:r>
          <a:r>
            <a:rPr lang="el-GR" dirty="0" smtClean="0"/>
            <a:t>τεχνολόγος </a:t>
          </a:r>
          <a:r>
            <a:rPr lang="es-ES" dirty="0" err="1" smtClean="0"/>
            <a:t>technológos</a:t>
          </a:r>
          <a:r>
            <a:rPr lang="es-ES" dirty="0" smtClean="0"/>
            <a:t>, de </a:t>
          </a:r>
          <a:r>
            <a:rPr lang="el-GR" dirty="0" smtClean="0"/>
            <a:t>τέχνη </a:t>
          </a:r>
          <a:r>
            <a:rPr lang="es-ES" dirty="0" err="1" smtClean="0"/>
            <a:t>téchnē</a:t>
          </a:r>
          <a:r>
            <a:rPr lang="es-ES" dirty="0" smtClean="0"/>
            <a:t> 'arte' y </a:t>
          </a:r>
          <a:r>
            <a:rPr lang="el-GR" dirty="0" smtClean="0"/>
            <a:t>λόγος </a:t>
          </a:r>
          <a:r>
            <a:rPr lang="es-ES" dirty="0" err="1" smtClean="0"/>
            <a:t>lógos</a:t>
          </a:r>
          <a:r>
            <a:rPr lang="es-ES" dirty="0" smtClean="0"/>
            <a:t> 'tratado'.</a:t>
          </a:r>
          <a:endParaRPr lang="es-ES" dirty="0"/>
        </a:p>
      </dgm:t>
    </dgm:pt>
    <dgm:pt modelId="{E7893FAE-8D79-480B-94D6-55DD57950490}" type="parTrans" cxnId="{30AA8262-F4E6-45B4-8064-037CF791A202}">
      <dgm:prSet/>
      <dgm:spPr/>
      <dgm:t>
        <a:bodyPr/>
        <a:lstStyle/>
        <a:p>
          <a:endParaRPr lang="es-ES"/>
        </a:p>
      </dgm:t>
    </dgm:pt>
    <dgm:pt modelId="{037F07E1-022D-4C87-97B5-E3C13F273E3E}" type="sibTrans" cxnId="{30AA8262-F4E6-45B4-8064-037CF791A202}">
      <dgm:prSet/>
      <dgm:spPr/>
      <dgm:t>
        <a:bodyPr/>
        <a:lstStyle/>
        <a:p>
          <a:endParaRPr lang="es-ES"/>
        </a:p>
      </dgm:t>
    </dgm:pt>
    <dgm:pt modelId="{C289C471-B8C9-456A-B45F-976F194DC349}">
      <dgm:prSet/>
      <dgm:spPr/>
      <dgm:t>
        <a:bodyPr/>
        <a:lstStyle/>
        <a:p>
          <a:r>
            <a:rPr lang="es-AR" dirty="0" smtClean="0"/>
            <a:t>f. Conjunto de teorías y de técnicas que permiten el aprovechamiento práctico del conocimiento científico.</a:t>
          </a:r>
          <a:endParaRPr lang="es-ES" dirty="0"/>
        </a:p>
      </dgm:t>
    </dgm:pt>
    <dgm:pt modelId="{DE795F7D-F0A2-4321-91BA-0A65ECAF1BA6}" type="parTrans" cxnId="{A94B0337-0012-4CAD-9C41-37E2FB4386EB}">
      <dgm:prSet/>
      <dgm:spPr/>
      <dgm:t>
        <a:bodyPr/>
        <a:lstStyle/>
        <a:p>
          <a:endParaRPr lang="es-ES"/>
        </a:p>
      </dgm:t>
    </dgm:pt>
    <dgm:pt modelId="{6A35DE72-D8AD-491B-B266-2BB294E535E8}" type="sibTrans" cxnId="{A94B0337-0012-4CAD-9C41-37E2FB4386EB}">
      <dgm:prSet/>
      <dgm:spPr/>
      <dgm:t>
        <a:bodyPr/>
        <a:lstStyle/>
        <a:p>
          <a:endParaRPr lang="es-ES"/>
        </a:p>
      </dgm:t>
    </dgm:pt>
    <dgm:pt modelId="{0424F2F5-34F5-48D8-B12D-DC290FAEFA88}">
      <dgm:prSet/>
      <dgm:spPr/>
      <dgm:t>
        <a:bodyPr/>
        <a:lstStyle/>
        <a:p>
          <a:r>
            <a:rPr lang="es-AR" smtClean="0"/>
            <a:t>f. Tratado de los términos técnicos.</a:t>
          </a:r>
          <a:endParaRPr lang="es-ES"/>
        </a:p>
      </dgm:t>
    </dgm:pt>
    <dgm:pt modelId="{B50599F2-A741-4951-B218-5517449749B3}" type="parTrans" cxnId="{543486F1-1B09-4076-AA35-7414693B10CF}">
      <dgm:prSet/>
      <dgm:spPr/>
      <dgm:t>
        <a:bodyPr/>
        <a:lstStyle/>
        <a:p>
          <a:endParaRPr lang="es-ES"/>
        </a:p>
      </dgm:t>
    </dgm:pt>
    <dgm:pt modelId="{C0CDF881-9BFE-41C3-944A-0E389B94A097}" type="sibTrans" cxnId="{543486F1-1B09-4076-AA35-7414693B10CF}">
      <dgm:prSet/>
      <dgm:spPr/>
      <dgm:t>
        <a:bodyPr/>
        <a:lstStyle/>
        <a:p>
          <a:endParaRPr lang="es-ES"/>
        </a:p>
      </dgm:t>
    </dgm:pt>
    <dgm:pt modelId="{615CA3E0-ECE2-48FC-8B50-202787F48071}">
      <dgm:prSet/>
      <dgm:spPr/>
      <dgm:t>
        <a:bodyPr/>
        <a:lstStyle/>
        <a:p>
          <a:r>
            <a:rPr lang="es-AR" dirty="0" smtClean="0"/>
            <a:t>f. Lenguaje propio de una ciencia o de un arte.</a:t>
          </a:r>
          <a:endParaRPr lang="es-ES" dirty="0"/>
        </a:p>
      </dgm:t>
    </dgm:pt>
    <dgm:pt modelId="{DBDFED16-8B18-4F4D-97D5-8E03B690546E}" type="parTrans" cxnId="{FA35D208-BCF3-4EAA-853A-BF6E369C818A}">
      <dgm:prSet/>
      <dgm:spPr/>
      <dgm:t>
        <a:bodyPr/>
        <a:lstStyle/>
        <a:p>
          <a:endParaRPr lang="es-ES"/>
        </a:p>
      </dgm:t>
    </dgm:pt>
    <dgm:pt modelId="{52ACF90B-B971-4429-8172-EDED1E54C575}" type="sibTrans" cxnId="{FA35D208-BCF3-4EAA-853A-BF6E369C818A}">
      <dgm:prSet/>
      <dgm:spPr/>
      <dgm:t>
        <a:bodyPr/>
        <a:lstStyle/>
        <a:p>
          <a:endParaRPr lang="es-ES"/>
        </a:p>
      </dgm:t>
    </dgm:pt>
    <dgm:pt modelId="{61F2F0DD-3C04-4023-9A0E-8C950B9812E9}">
      <dgm:prSet/>
      <dgm:spPr/>
      <dgm:t>
        <a:bodyPr/>
        <a:lstStyle/>
        <a:p>
          <a:r>
            <a:rPr lang="es-AR" dirty="0" smtClean="0"/>
            <a:t>f. Conjunto de los instrumentos y procedimientos industriales de un determinado sector o producto.</a:t>
          </a:r>
          <a:endParaRPr lang="es-ES" dirty="0"/>
        </a:p>
      </dgm:t>
    </dgm:pt>
    <dgm:pt modelId="{84667CEC-DEBB-4B82-AA30-C6550678A58B}" type="parTrans" cxnId="{D8B1657A-0837-41C0-A5B1-575648C7E5D6}">
      <dgm:prSet/>
      <dgm:spPr/>
      <dgm:t>
        <a:bodyPr/>
        <a:lstStyle/>
        <a:p>
          <a:endParaRPr lang="es-ES"/>
        </a:p>
      </dgm:t>
    </dgm:pt>
    <dgm:pt modelId="{694B1ADC-5AFE-4E0A-91A8-AD6FEAF7B971}" type="sibTrans" cxnId="{D8B1657A-0837-41C0-A5B1-575648C7E5D6}">
      <dgm:prSet/>
      <dgm:spPr/>
      <dgm:t>
        <a:bodyPr/>
        <a:lstStyle/>
        <a:p>
          <a:endParaRPr lang="es-ES"/>
        </a:p>
      </dgm:t>
    </dgm:pt>
    <dgm:pt modelId="{D4491AB0-B0C8-416A-A678-190F5C6EE315}" type="pres">
      <dgm:prSet presAssocID="{C2CE00CB-19A3-4913-BE3B-5F4F38B444B3}" presName="vert0" presStyleCnt="0">
        <dgm:presLayoutVars>
          <dgm:dir/>
          <dgm:animOne val="branch"/>
          <dgm:animLvl val="lvl"/>
        </dgm:presLayoutVars>
      </dgm:prSet>
      <dgm:spPr/>
      <dgm:t>
        <a:bodyPr/>
        <a:lstStyle/>
        <a:p>
          <a:endParaRPr lang="es-ES"/>
        </a:p>
      </dgm:t>
    </dgm:pt>
    <dgm:pt modelId="{C95B1012-11D0-4A3E-9622-C2219147D509}" type="pres">
      <dgm:prSet presAssocID="{8B79981D-220B-4694-AFA4-1B09BB903C1C}" presName="thickLine" presStyleLbl="alignNode1" presStyleIdx="0" presStyleCnt="5"/>
      <dgm:spPr/>
    </dgm:pt>
    <dgm:pt modelId="{779DC144-3864-4141-A684-E70DA68D58A3}" type="pres">
      <dgm:prSet presAssocID="{8B79981D-220B-4694-AFA4-1B09BB903C1C}" presName="horz1" presStyleCnt="0"/>
      <dgm:spPr/>
    </dgm:pt>
    <dgm:pt modelId="{43F4D55B-EE2D-468C-AA96-C9DD4BF88E8E}" type="pres">
      <dgm:prSet presAssocID="{8B79981D-220B-4694-AFA4-1B09BB903C1C}" presName="tx1" presStyleLbl="revTx" presStyleIdx="0" presStyleCnt="5"/>
      <dgm:spPr/>
      <dgm:t>
        <a:bodyPr/>
        <a:lstStyle/>
        <a:p>
          <a:endParaRPr lang="es-ES"/>
        </a:p>
      </dgm:t>
    </dgm:pt>
    <dgm:pt modelId="{DFA34EE1-9413-41D5-A1AD-F7E3D2C68FC0}" type="pres">
      <dgm:prSet presAssocID="{8B79981D-220B-4694-AFA4-1B09BB903C1C}" presName="vert1" presStyleCnt="0"/>
      <dgm:spPr/>
    </dgm:pt>
    <dgm:pt modelId="{2A5FABBF-5A8B-4A50-A13D-2DDE368BD210}" type="pres">
      <dgm:prSet presAssocID="{C289C471-B8C9-456A-B45F-976F194DC349}" presName="thickLine" presStyleLbl="alignNode1" presStyleIdx="1" presStyleCnt="5"/>
      <dgm:spPr/>
    </dgm:pt>
    <dgm:pt modelId="{D3F26D1A-DF92-485F-8E51-8F914923D883}" type="pres">
      <dgm:prSet presAssocID="{C289C471-B8C9-456A-B45F-976F194DC349}" presName="horz1" presStyleCnt="0"/>
      <dgm:spPr/>
    </dgm:pt>
    <dgm:pt modelId="{BBD68629-1533-4615-A5DB-A8EADAD924B0}" type="pres">
      <dgm:prSet presAssocID="{C289C471-B8C9-456A-B45F-976F194DC349}" presName="tx1" presStyleLbl="revTx" presStyleIdx="1" presStyleCnt="5"/>
      <dgm:spPr/>
      <dgm:t>
        <a:bodyPr/>
        <a:lstStyle/>
        <a:p>
          <a:endParaRPr lang="es-ES"/>
        </a:p>
      </dgm:t>
    </dgm:pt>
    <dgm:pt modelId="{E8B042AF-637D-4348-A0F0-4341FAC86772}" type="pres">
      <dgm:prSet presAssocID="{C289C471-B8C9-456A-B45F-976F194DC349}" presName="vert1" presStyleCnt="0"/>
      <dgm:spPr/>
    </dgm:pt>
    <dgm:pt modelId="{6F57EFC8-B821-4A2B-85EB-BB363AFA1CDB}" type="pres">
      <dgm:prSet presAssocID="{0424F2F5-34F5-48D8-B12D-DC290FAEFA88}" presName="thickLine" presStyleLbl="alignNode1" presStyleIdx="2" presStyleCnt="5"/>
      <dgm:spPr/>
    </dgm:pt>
    <dgm:pt modelId="{60D999FA-906E-4AA1-8D43-D7C31F4BC2CA}" type="pres">
      <dgm:prSet presAssocID="{0424F2F5-34F5-48D8-B12D-DC290FAEFA88}" presName="horz1" presStyleCnt="0"/>
      <dgm:spPr/>
    </dgm:pt>
    <dgm:pt modelId="{26179A3B-FD1C-451B-9CC0-FCF0D7850F7C}" type="pres">
      <dgm:prSet presAssocID="{0424F2F5-34F5-48D8-B12D-DC290FAEFA88}" presName="tx1" presStyleLbl="revTx" presStyleIdx="2" presStyleCnt="5"/>
      <dgm:spPr/>
      <dgm:t>
        <a:bodyPr/>
        <a:lstStyle/>
        <a:p>
          <a:endParaRPr lang="es-ES"/>
        </a:p>
      </dgm:t>
    </dgm:pt>
    <dgm:pt modelId="{CB4EBC13-9446-4404-A341-F91004C40E90}" type="pres">
      <dgm:prSet presAssocID="{0424F2F5-34F5-48D8-B12D-DC290FAEFA88}" presName="vert1" presStyleCnt="0"/>
      <dgm:spPr/>
    </dgm:pt>
    <dgm:pt modelId="{AC2BE08A-F7E0-49A5-B207-F295CFCD8222}" type="pres">
      <dgm:prSet presAssocID="{615CA3E0-ECE2-48FC-8B50-202787F48071}" presName="thickLine" presStyleLbl="alignNode1" presStyleIdx="3" presStyleCnt="5"/>
      <dgm:spPr/>
    </dgm:pt>
    <dgm:pt modelId="{5E0BA282-0052-4F5B-9EDF-7C2441E34D83}" type="pres">
      <dgm:prSet presAssocID="{615CA3E0-ECE2-48FC-8B50-202787F48071}" presName="horz1" presStyleCnt="0"/>
      <dgm:spPr/>
    </dgm:pt>
    <dgm:pt modelId="{7725D0EB-EF0C-4267-8794-474AF1B6A5D4}" type="pres">
      <dgm:prSet presAssocID="{615CA3E0-ECE2-48FC-8B50-202787F48071}" presName="tx1" presStyleLbl="revTx" presStyleIdx="3" presStyleCnt="5"/>
      <dgm:spPr/>
      <dgm:t>
        <a:bodyPr/>
        <a:lstStyle/>
        <a:p>
          <a:endParaRPr lang="es-ES"/>
        </a:p>
      </dgm:t>
    </dgm:pt>
    <dgm:pt modelId="{1B6067E5-BCF1-48A7-AF9E-7674E2F2FD76}" type="pres">
      <dgm:prSet presAssocID="{615CA3E0-ECE2-48FC-8B50-202787F48071}" presName="vert1" presStyleCnt="0"/>
      <dgm:spPr/>
    </dgm:pt>
    <dgm:pt modelId="{814F6E38-9913-4F56-A158-58F89B305CD4}" type="pres">
      <dgm:prSet presAssocID="{61F2F0DD-3C04-4023-9A0E-8C950B9812E9}" presName="thickLine" presStyleLbl="alignNode1" presStyleIdx="4" presStyleCnt="5"/>
      <dgm:spPr/>
    </dgm:pt>
    <dgm:pt modelId="{ED32B121-AF2C-4E8D-8264-A4BEFED82ED4}" type="pres">
      <dgm:prSet presAssocID="{61F2F0DD-3C04-4023-9A0E-8C950B9812E9}" presName="horz1" presStyleCnt="0"/>
      <dgm:spPr/>
    </dgm:pt>
    <dgm:pt modelId="{F418AFEF-FB32-4A2C-A2A7-16164F790FBB}" type="pres">
      <dgm:prSet presAssocID="{61F2F0DD-3C04-4023-9A0E-8C950B9812E9}" presName="tx1" presStyleLbl="revTx" presStyleIdx="4" presStyleCnt="5"/>
      <dgm:spPr/>
      <dgm:t>
        <a:bodyPr/>
        <a:lstStyle/>
        <a:p>
          <a:endParaRPr lang="es-ES"/>
        </a:p>
      </dgm:t>
    </dgm:pt>
    <dgm:pt modelId="{250B9DB3-205B-4AE8-9C23-76965A27B9EA}" type="pres">
      <dgm:prSet presAssocID="{61F2F0DD-3C04-4023-9A0E-8C950B9812E9}" presName="vert1" presStyleCnt="0"/>
      <dgm:spPr/>
    </dgm:pt>
  </dgm:ptLst>
  <dgm:cxnLst>
    <dgm:cxn modelId="{BC7256AF-5DD3-4CDD-8481-351777A0E6A6}" type="presOf" srcId="{C289C471-B8C9-456A-B45F-976F194DC349}" destId="{BBD68629-1533-4615-A5DB-A8EADAD924B0}" srcOrd="0" destOrd="0" presId="urn:microsoft.com/office/officeart/2008/layout/LinedList"/>
    <dgm:cxn modelId="{9756C999-8E17-4341-A5DD-06F2FFF1B6E0}" type="presOf" srcId="{C2CE00CB-19A3-4913-BE3B-5F4F38B444B3}" destId="{D4491AB0-B0C8-416A-A678-190F5C6EE315}" srcOrd="0" destOrd="0" presId="urn:microsoft.com/office/officeart/2008/layout/LinedList"/>
    <dgm:cxn modelId="{30AA8262-F4E6-45B4-8064-037CF791A202}" srcId="{C2CE00CB-19A3-4913-BE3B-5F4F38B444B3}" destId="{8B79981D-220B-4694-AFA4-1B09BB903C1C}" srcOrd="0" destOrd="0" parTransId="{E7893FAE-8D79-480B-94D6-55DD57950490}" sibTransId="{037F07E1-022D-4C87-97B5-E3C13F273E3E}"/>
    <dgm:cxn modelId="{A94B0337-0012-4CAD-9C41-37E2FB4386EB}" srcId="{C2CE00CB-19A3-4913-BE3B-5F4F38B444B3}" destId="{C289C471-B8C9-456A-B45F-976F194DC349}" srcOrd="1" destOrd="0" parTransId="{DE795F7D-F0A2-4321-91BA-0A65ECAF1BA6}" sibTransId="{6A35DE72-D8AD-491B-B266-2BB294E535E8}"/>
    <dgm:cxn modelId="{8129FC06-DD0A-4215-93A8-FBC1EE65F3D0}" type="presOf" srcId="{615CA3E0-ECE2-48FC-8B50-202787F48071}" destId="{7725D0EB-EF0C-4267-8794-474AF1B6A5D4}" srcOrd="0" destOrd="0" presId="urn:microsoft.com/office/officeart/2008/layout/LinedList"/>
    <dgm:cxn modelId="{D8B1657A-0837-41C0-A5B1-575648C7E5D6}" srcId="{C2CE00CB-19A3-4913-BE3B-5F4F38B444B3}" destId="{61F2F0DD-3C04-4023-9A0E-8C950B9812E9}" srcOrd="4" destOrd="0" parTransId="{84667CEC-DEBB-4B82-AA30-C6550678A58B}" sibTransId="{694B1ADC-5AFE-4E0A-91A8-AD6FEAF7B971}"/>
    <dgm:cxn modelId="{244878E0-2007-41AE-9E6D-F94249541EA4}" type="presOf" srcId="{0424F2F5-34F5-48D8-B12D-DC290FAEFA88}" destId="{26179A3B-FD1C-451B-9CC0-FCF0D7850F7C}" srcOrd="0" destOrd="0" presId="urn:microsoft.com/office/officeart/2008/layout/LinedList"/>
    <dgm:cxn modelId="{FA35D208-BCF3-4EAA-853A-BF6E369C818A}" srcId="{C2CE00CB-19A3-4913-BE3B-5F4F38B444B3}" destId="{615CA3E0-ECE2-48FC-8B50-202787F48071}" srcOrd="3" destOrd="0" parTransId="{DBDFED16-8B18-4F4D-97D5-8E03B690546E}" sibTransId="{52ACF90B-B971-4429-8172-EDED1E54C575}"/>
    <dgm:cxn modelId="{543486F1-1B09-4076-AA35-7414693B10CF}" srcId="{C2CE00CB-19A3-4913-BE3B-5F4F38B444B3}" destId="{0424F2F5-34F5-48D8-B12D-DC290FAEFA88}" srcOrd="2" destOrd="0" parTransId="{B50599F2-A741-4951-B218-5517449749B3}" sibTransId="{C0CDF881-9BFE-41C3-944A-0E389B94A097}"/>
    <dgm:cxn modelId="{52F42963-40FB-400A-A8E7-D2746F8697E5}" type="presOf" srcId="{8B79981D-220B-4694-AFA4-1B09BB903C1C}" destId="{43F4D55B-EE2D-468C-AA96-C9DD4BF88E8E}" srcOrd="0" destOrd="0" presId="urn:microsoft.com/office/officeart/2008/layout/LinedList"/>
    <dgm:cxn modelId="{7F56F1E4-5494-498C-9E84-018E5B8C653C}" type="presOf" srcId="{61F2F0DD-3C04-4023-9A0E-8C950B9812E9}" destId="{F418AFEF-FB32-4A2C-A2A7-16164F790FBB}" srcOrd="0" destOrd="0" presId="urn:microsoft.com/office/officeart/2008/layout/LinedList"/>
    <dgm:cxn modelId="{6352FEF5-AD53-4E9A-A252-EBBB7719D213}" type="presParOf" srcId="{D4491AB0-B0C8-416A-A678-190F5C6EE315}" destId="{C95B1012-11D0-4A3E-9622-C2219147D509}" srcOrd="0" destOrd="0" presId="urn:microsoft.com/office/officeart/2008/layout/LinedList"/>
    <dgm:cxn modelId="{DAA9FE20-2BF4-4379-B9D8-9B2779847DCA}" type="presParOf" srcId="{D4491AB0-B0C8-416A-A678-190F5C6EE315}" destId="{779DC144-3864-4141-A684-E70DA68D58A3}" srcOrd="1" destOrd="0" presId="urn:microsoft.com/office/officeart/2008/layout/LinedList"/>
    <dgm:cxn modelId="{22671B24-976D-43EA-B4DC-FB2474CD31C9}" type="presParOf" srcId="{779DC144-3864-4141-A684-E70DA68D58A3}" destId="{43F4D55B-EE2D-468C-AA96-C9DD4BF88E8E}" srcOrd="0" destOrd="0" presId="urn:microsoft.com/office/officeart/2008/layout/LinedList"/>
    <dgm:cxn modelId="{5253C89D-F96E-42D0-9958-59E870D8E194}" type="presParOf" srcId="{779DC144-3864-4141-A684-E70DA68D58A3}" destId="{DFA34EE1-9413-41D5-A1AD-F7E3D2C68FC0}" srcOrd="1" destOrd="0" presId="urn:microsoft.com/office/officeart/2008/layout/LinedList"/>
    <dgm:cxn modelId="{3065CE22-73DF-4C8B-A8F3-CCC7B2684060}" type="presParOf" srcId="{D4491AB0-B0C8-416A-A678-190F5C6EE315}" destId="{2A5FABBF-5A8B-4A50-A13D-2DDE368BD210}" srcOrd="2" destOrd="0" presId="urn:microsoft.com/office/officeart/2008/layout/LinedList"/>
    <dgm:cxn modelId="{935B09C6-F661-4EDE-B4E5-67C37433B761}" type="presParOf" srcId="{D4491AB0-B0C8-416A-A678-190F5C6EE315}" destId="{D3F26D1A-DF92-485F-8E51-8F914923D883}" srcOrd="3" destOrd="0" presId="urn:microsoft.com/office/officeart/2008/layout/LinedList"/>
    <dgm:cxn modelId="{33E1F643-9074-4F3F-B4F8-E30396D25381}" type="presParOf" srcId="{D3F26D1A-DF92-485F-8E51-8F914923D883}" destId="{BBD68629-1533-4615-A5DB-A8EADAD924B0}" srcOrd="0" destOrd="0" presId="urn:microsoft.com/office/officeart/2008/layout/LinedList"/>
    <dgm:cxn modelId="{49A7CE39-9774-4D37-A0F1-F0203852BD4F}" type="presParOf" srcId="{D3F26D1A-DF92-485F-8E51-8F914923D883}" destId="{E8B042AF-637D-4348-A0F0-4341FAC86772}" srcOrd="1" destOrd="0" presId="urn:microsoft.com/office/officeart/2008/layout/LinedList"/>
    <dgm:cxn modelId="{605E5101-7589-4409-AB18-33C76F1A2356}" type="presParOf" srcId="{D4491AB0-B0C8-416A-A678-190F5C6EE315}" destId="{6F57EFC8-B821-4A2B-85EB-BB363AFA1CDB}" srcOrd="4" destOrd="0" presId="urn:microsoft.com/office/officeart/2008/layout/LinedList"/>
    <dgm:cxn modelId="{8B03CF27-07EF-4979-B6D9-6D0E0B6CB93C}" type="presParOf" srcId="{D4491AB0-B0C8-416A-A678-190F5C6EE315}" destId="{60D999FA-906E-4AA1-8D43-D7C31F4BC2CA}" srcOrd="5" destOrd="0" presId="urn:microsoft.com/office/officeart/2008/layout/LinedList"/>
    <dgm:cxn modelId="{6B87726C-ECF1-4754-AE46-46580F90FC08}" type="presParOf" srcId="{60D999FA-906E-4AA1-8D43-D7C31F4BC2CA}" destId="{26179A3B-FD1C-451B-9CC0-FCF0D7850F7C}" srcOrd="0" destOrd="0" presId="urn:microsoft.com/office/officeart/2008/layout/LinedList"/>
    <dgm:cxn modelId="{DB319FC9-DB71-45DD-AB6C-12DD54D0A468}" type="presParOf" srcId="{60D999FA-906E-4AA1-8D43-D7C31F4BC2CA}" destId="{CB4EBC13-9446-4404-A341-F91004C40E90}" srcOrd="1" destOrd="0" presId="urn:microsoft.com/office/officeart/2008/layout/LinedList"/>
    <dgm:cxn modelId="{2DF8F075-24EB-40EF-A02E-C7713AFF5676}" type="presParOf" srcId="{D4491AB0-B0C8-416A-A678-190F5C6EE315}" destId="{AC2BE08A-F7E0-49A5-B207-F295CFCD8222}" srcOrd="6" destOrd="0" presId="urn:microsoft.com/office/officeart/2008/layout/LinedList"/>
    <dgm:cxn modelId="{C0A4DBDC-5273-4E2F-8A83-DDFEB01C80E1}" type="presParOf" srcId="{D4491AB0-B0C8-416A-A678-190F5C6EE315}" destId="{5E0BA282-0052-4F5B-9EDF-7C2441E34D83}" srcOrd="7" destOrd="0" presId="urn:microsoft.com/office/officeart/2008/layout/LinedList"/>
    <dgm:cxn modelId="{AEF4EDB8-F5E7-4567-8684-CC16C6227FA2}" type="presParOf" srcId="{5E0BA282-0052-4F5B-9EDF-7C2441E34D83}" destId="{7725D0EB-EF0C-4267-8794-474AF1B6A5D4}" srcOrd="0" destOrd="0" presId="urn:microsoft.com/office/officeart/2008/layout/LinedList"/>
    <dgm:cxn modelId="{517A0E3D-567A-48AA-B90F-61E09551B179}" type="presParOf" srcId="{5E0BA282-0052-4F5B-9EDF-7C2441E34D83}" destId="{1B6067E5-BCF1-48A7-AF9E-7674E2F2FD76}" srcOrd="1" destOrd="0" presId="urn:microsoft.com/office/officeart/2008/layout/LinedList"/>
    <dgm:cxn modelId="{0A640AFC-ECE9-4E2D-9B31-62A23A08217A}" type="presParOf" srcId="{D4491AB0-B0C8-416A-A678-190F5C6EE315}" destId="{814F6E38-9913-4F56-A158-58F89B305CD4}" srcOrd="8" destOrd="0" presId="urn:microsoft.com/office/officeart/2008/layout/LinedList"/>
    <dgm:cxn modelId="{2FAF1EDA-9B71-4454-AFFD-F9B505770F11}" type="presParOf" srcId="{D4491AB0-B0C8-416A-A678-190F5C6EE315}" destId="{ED32B121-AF2C-4E8D-8264-A4BEFED82ED4}" srcOrd="9" destOrd="0" presId="urn:microsoft.com/office/officeart/2008/layout/LinedList"/>
    <dgm:cxn modelId="{198A7990-A2F7-4C75-99EB-69935392AE09}" type="presParOf" srcId="{ED32B121-AF2C-4E8D-8264-A4BEFED82ED4}" destId="{F418AFEF-FB32-4A2C-A2A7-16164F790FBB}" srcOrd="0" destOrd="0" presId="urn:microsoft.com/office/officeart/2008/layout/LinedList"/>
    <dgm:cxn modelId="{C0333087-A207-4684-BA8C-FEC84F46B612}" type="presParOf" srcId="{ED32B121-AF2C-4E8D-8264-A4BEFED82ED4}" destId="{250B9DB3-205B-4AE8-9C23-76965A27B9E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877F7B-B505-444C-A3AB-F5215D13A3E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9D5A7608-10F6-4838-A93F-9983029CF39F}">
      <dgm:prSet phldrT="[Texto]"/>
      <dgm:spPr/>
      <dgm:t>
        <a:bodyPr/>
        <a:lstStyle/>
        <a:p>
          <a:r>
            <a:rPr lang="es-AR" dirty="0" smtClean="0"/>
            <a:t>“…el procedimiento (programas y dispositivos) que permite la interacción amigable del usuario con el ordenador para superar las barreras a las que esta sometida una persona debido a su discapacidad.” Sánchez Montoya</a:t>
          </a:r>
          <a:endParaRPr lang="es-ES" dirty="0"/>
        </a:p>
      </dgm:t>
    </dgm:pt>
    <dgm:pt modelId="{FED09B1A-A506-4CC6-A7B9-F1211C325A15}" type="parTrans" cxnId="{2A9673FF-F435-4B1D-8A32-3407D542FCCC}">
      <dgm:prSet/>
      <dgm:spPr/>
      <dgm:t>
        <a:bodyPr/>
        <a:lstStyle/>
        <a:p>
          <a:endParaRPr lang="es-ES"/>
        </a:p>
      </dgm:t>
    </dgm:pt>
    <dgm:pt modelId="{D0538641-5975-463A-B8A7-8C36FBA96AFE}" type="sibTrans" cxnId="{2A9673FF-F435-4B1D-8A32-3407D542FCCC}">
      <dgm:prSet/>
      <dgm:spPr/>
      <dgm:t>
        <a:bodyPr/>
        <a:lstStyle/>
        <a:p>
          <a:endParaRPr lang="es-ES"/>
        </a:p>
      </dgm:t>
    </dgm:pt>
    <dgm:pt modelId="{BAC16F99-DADF-4760-A18A-C913E5C335E4}">
      <dgm:prSet phldrT="[Texto]"/>
      <dgm:spPr/>
      <dgm:t>
        <a:bodyPr/>
        <a:lstStyle/>
        <a:p>
          <a:r>
            <a:rPr lang="es-AR" dirty="0" smtClean="0"/>
            <a:t>“…conjunto de procesos, reglas y convenciones que permiten la comunicación entre el hombre y las máquinas digitales.” Carlos </a:t>
          </a:r>
          <a:r>
            <a:rPr lang="es-AR" dirty="0" err="1" smtClean="0"/>
            <a:t>Scolari</a:t>
          </a:r>
          <a:endParaRPr lang="es-ES" dirty="0"/>
        </a:p>
      </dgm:t>
    </dgm:pt>
    <dgm:pt modelId="{C146C9D2-613D-4812-8484-4F2DC9C4AE69}" type="parTrans" cxnId="{6D26DC92-C92F-4ECE-AE18-4ADB3A091D1D}">
      <dgm:prSet/>
      <dgm:spPr/>
      <dgm:t>
        <a:bodyPr/>
        <a:lstStyle/>
        <a:p>
          <a:endParaRPr lang="es-ES"/>
        </a:p>
      </dgm:t>
    </dgm:pt>
    <dgm:pt modelId="{389E867A-6A43-4D4A-8D53-B852699796CE}" type="sibTrans" cxnId="{6D26DC92-C92F-4ECE-AE18-4ADB3A091D1D}">
      <dgm:prSet/>
      <dgm:spPr/>
      <dgm:t>
        <a:bodyPr/>
        <a:lstStyle/>
        <a:p>
          <a:endParaRPr lang="es-ES"/>
        </a:p>
      </dgm:t>
    </dgm:pt>
    <dgm:pt modelId="{50B83178-AADD-429B-89A9-8FB13607D4E2}" type="pres">
      <dgm:prSet presAssocID="{3B877F7B-B505-444C-A3AB-F5215D13A3E1}" presName="linear" presStyleCnt="0">
        <dgm:presLayoutVars>
          <dgm:animLvl val="lvl"/>
          <dgm:resizeHandles val="exact"/>
        </dgm:presLayoutVars>
      </dgm:prSet>
      <dgm:spPr/>
      <dgm:t>
        <a:bodyPr/>
        <a:lstStyle/>
        <a:p>
          <a:endParaRPr lang="es-ES"/>
        </a:p>
      </dgm:t>
    </dgm:pt>
    <dgm:pt modelId="{3A36A45B-33EF-4A33-8ACA-42EF0B866829}" type="pres">
      <dgm:prSet presAssocID="{BAC16F99-DADF-4760-A18A-C913E5C335E4}" presName="parentText" presStyleLbl="node1" presStyleIdx="0" presStyleCnt="2" custScaleY="68159">
        <dgm:presLayoutVars>
          <dgm:chMax val="0"/>
          <dgm:bulletEnabled val="1"/>
        </dgm:presLayoutVars>
      </dgm:prSet>
      <dgm:spPr/>
      <dgm:t>
        <a:bodyPr/>
        <a:lstStyle/>
        <a:p>
          <a:endParaRPr lang="es-ES"/>
        </a:p>
      </dgm:t>
    </dgm:pt>
    <dgm:pt modelId="{D61FB66A-25AD-4C07-9661-10482AEBAB88}" type="pres">
      <dgm:prSet presAssocID="{389E867A-6A43-4D4A-8D53-B852699796CE}" presName="spacer" presStyleCnt="0"/>
      <dgm:spPr/>
    </dgm:pt>
    <dgm:pt modelId="{EA3962C2-DA64-47DB-8888-51260E908BB9}" type="pres">
      <dgm:prSet presAssocID="{9D5A7608-10F6-4838-A93F-9983029CF39F}" presName="parentText" presStyleLbl="node1" presStyleIdx="1" presStyleCnt="2" custScaleY="72858">
        <dgm:presLayoutVars>
          <dgm:chMax val="0"/>
          <dgm:bulletEnabled val="1"/>
        </dgm:presLayoutVars>
      </dgm:prSet>
      <dgm:spPr/>
      <dgm:t>
        <a:bodyPr/>
        <a:lstStyle/>
        <a:p>
          <a:endParaRPr lang="es-ES"/>
        </a:p>
      </dgm:t>
    </dgm:pt>
  </dgm:ptLst>
  <dgm:cxnLst>
    <dgm:cxn modelId="{2A9673FF-F435-4B1D-8A32-3407D542FCCC}" srcId="{3B877F7B-B505-444C-A3AB-F5215D13A3E1}" destId="{9D5A7608-10F6-4838-A93F-9983029CF39F}" srcOrd="1" destOrd="0" parTransId="{FED09B1A-A506-4CC6-A7B9-F1211C325A15}" sibTransId="{D0538641-5975-463A-B8A7-8C36FBA96AFE}"/>
    <dgm:cxn modelId="{6D26DC92-C92F-4ECE-AE18-4ADB3A091D1D}" srcId="{3B877F7B-B505-444C-A3AB-F5215D13A3E1}" destId="{BAC16F99-DADF-4760-A18A-C913E5C335E4}" srcOrd="0" destOrd="0" parTransId="{C146C9D2-613D-4812-8484-4F2DC9C4AE69}" sibTransId="{389E867A-6A43-4D4A-8D53-B852699796CE}"/>
    <dgm:cxn modelId="{944DA1DB-E6CB-45F6-B2D8-3EFD17160924}" type="presOf" srcId="{BAC16F99-DADF-4760-A18A-C913E5C335E4}" destId="{3A36A45B-33EF-4A33-8ACA-42EF0B866829}" srcOrd="0" destOrd="0" presId="urn:microsoft.com/office/officeart/2005/8/layout/vList2"/>
    <dgm:cxn modelId="{52EF27EA-43B9-463B-8402-919A7EF1CB9D}" type="presOf" srcId="{3B877F7B-B505-444C-A3AB-F5215D13A3E1}" destId="{50B83178-AADD-429B-89A9-8FB13607D4E2}" srcOrd="0" destOrd="0" presId="urn:microsoft.com/office/officeart/2005/8/layout/vList2"/>
    <dgm:cxn modelId="{4E801888-35CD-4388-830D-F48F041C0795}" type="presOf" srcId="{9D5A7608-10F6-4838-A93F-9983029CF39F}" destId="{EA3962C2-DA64-47DB-8888-51260E908BB9}" srcOrd="0" destOrd="0" presId="urn:microsoft.com/office/officeart/2005/8/layout/vList2"/>
    <dgm:cxn modelId="{BBBA81CB-3D8B-45B8-9BAB-A06739E4947B}" type="presParOf" srcId="{50B83178-AADD-429B-89A9-8FB13607D4E2}" destId="{3A36A45B-33EF-4A33-8ACA-42EF0B866829}" srcOrd="0" destOrd="0" presId="urn:microsoft.com/office/officeart/2005/8/layout/vList2"/>
    <dgm:cxn modelId="{9038576C-5477-4D12-82EC-B68553436B10}" type="presParOf" srcId="{50B83178-AADD-429B-89A9-8FB13607D4E2}" destId="{D61FB66A-25AD-4C07-9661-10482AEBAB88}" srcOrd="1" destOrd="0" presId="urn:microsoft.com/office/officeart/2005/8/layout/vList2"/>
    <dgm:cxn modelId="{56B3DB4C-7398-4188-B4A6-9D536BE46C7D}" type="presParOf" srcId="{50B83178-AADD-429B-89A9-8FB13607D4E2}" destId="{EA3962C2-DA64-47DB-8888-51260E908BB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FA82FB-D963-4E7A-B321-35B2AF28B125}"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es-AR"/>
        </a:p>
      </dgm:t>
    </dgm:pt>
    <dgm:pt modelId="{C11FF29B-0A53-4A2E-90E9-E80F3B20FB5F}">
      <dgm:prSet phldrT="[Texto]" custT="1"/>
      <dgm:spPr/>
      <dgm:t>
        <a:bodyPr/>
        <a:lstStyle/>
        <a:p>
          <a:r>
            <a:rPr lang="es-AR" sz="5400" dirty="0" smtClean="0"/>
            <a:t>Sistemas</a:t>
          </a:r>
          <a:endParaRPr lang="es-AR" sz="5400" dirty="0"/>
        </a:p>
      </dgm:t>
    </dgm:pt>
    <dgm:pt modelId="{24C18347-9CDE-4E44-804E-F4CCB7503DBF}" type="parTrans" cxnId="{EEC7D751-18C0-459E-997D-F8DD8614190A}">
      <dgm:prSet/>
      <dgm:spPr/>
      <dgm:t>
        <a:bodyPr/>
        <a:lstStyle/>
        <a:p>
          <a:endParaRPr lang="es-AR"/>
        </a:p>
      </dgm:t>
    </dgm:pt>
    <dgm:pt modelId="{5B3CF3E7-D221-46DD-907E-B2747DC3F329}" type="sibTrans" cxnId="{EEC7D751-18C0-459E-997D-F8DD8614190A}">
      <dgm:prSet/>
      <dgm:spPr/>
      <dgm:t>
        <a:bodyPr/>
        <a:lstStyle/>
        <a:p>
          <a:endParaRPr lang="es-AR"/>
        </a:p>
      </dgm:t>
    </dgm:pt>
    <dgm:pt modelId="{1472A006-8F4B-4D0B-B916-4E9722BEB4A7}">
      <dgm:prSet phldrT="[Texto]"/>
      <dgm:spPr/>
      <dgm:t>
        <a:bodyPr/>
        <a:lstStyle/>
        <a:p>
          <a:r>
            <a:rPr lang="es-AR" dirty="0" smtClean="0"/>
            <a:t>Eficientes</a:t>
          </a:r>
          <a:endParaRPr lang="es-AR" dirty="0"/>
        </a:p>
      </dgm:t>
    </dgm:pt>
    <dgm:pt modelId="{E33510C3-6538-43F0-99F6-B95A658375AE}" type="parTrans" cxnId="{48270098-6EC4-400D-B660-2EDE83E73A10}">
      <dgm:prSet/>
      <dgm:spPr/>
      <dgm:t>
        <a:bodyPr/>
        <a:lstStyle/>
        <a:p>
          <a:endParaRPr lang="es-AR"/>
        </a:p>
      </dgm:t>
    </dgm:pt>
    <dgm:pt modelId="{BB94C098-FAAA-4149-BC93-AFEB6642260B}" type="sibTrans" cxnId="{48270098-6EC4-400D-B660-2EDE83E73A10}">
      <dgm:prSet/>
      <dgm:spPr/>
      <dgm:t>
        <a:bodyPr/>
        <a:lstStyle/>
        <a:p>
          <a:endParaRPr lang="es-AR"/>
        </a:p>
      </dgm:t>
    </dgm:pt>
    <dgm:pt modelId="{6DC4A71E-F11A-4BE7-AB4E-E0F211B011D0}">
      <dgm:prSet phldrT="[Texto]"/>
      <dgm:spPr/>
      <dgm:t>
        <a:bodyPr/>
        <a:lstStyle/>
        <a:p>
          <a:r>
            <a:rPr lang="es-AR" dirty="0" smtClean="0"/>
            <a:t>Seguros</a:t>
          </a:r>
          <a:endParaRPr lang="es-AR" dirty="0"/>
        </a:p>
      </dgm:t>
    </dgm:pt>
    <dgm:pt modelId="{379C24F8-96E0-4A60-BDF3-EF286067FC7B}" type="parTrans" cxnId="{E07D6BF4-4DED-4C51-8405-0AA44687BB0F}">
      <dgm:prSet/>
      <dgm:spPr/>
      <dgm:t>
        <a:bodyPr/>
        <a:lstStyle/>
        <a:p>
          <a:endParaRPr lang="es-AR"/>
        </a:p>
      </dgm:t>
    </dgm:pt>
    <dgm:pt modelId="{8B15C997-EE79-417D-87D6-6C42866D08A1}" type="sibTrans" cxnId="{E07D6BF4-4DED-4C51-8405-0AA44687BB0F}">
      <dgm:prSet/>
      <dgm:spPr/>
      <dgm:t>
        <a:bodyPr/>
        <a:lstStyle/>
        <a:p>
          <a:endParaRPr lang="es-AR"/>
        </a:p>
      </dgm:t>
    </dgm:pt>
    <dgm:pt modelId="{03C0F4F8-0D1F-42F7-B134-0191EE141EA6}">
      <dgm:prSet phldrT="[Texto]"/>
      <dgm:spPr/>
      <dgm:t>
        <a:bodyPr/>
        <a:lstStyle/>
        <a:p>
          <a:r>
            <a:rPr lang="es-AR" dirty="0" smtClean="0"/>
            <a:t>Útiles</a:t>
          </a:r>
          <a:endParaRPr lang="es-AR" dirty="0"/>
        </a:p>
      </dgm:t>
    </dgm:pt>
    <dgm:pt modelId="{A5C705F5-BF11-47E8-B1C7-6A3F42FBEF87}" type="parTrans" cxnId="{338A4D12-4FF0-4415-9636-D4F6B0CFB9E2}">
      <dgm:prSet/>
      <dgm:spPr/>
      <dgm:t>
        <a:bodyPr/>
        <a:lstStyle/>
        <a:p>
          <a:endParaRPr lang="es-AR"/>
        </a:p>
      </dgm:t>
    </dgm:pt>
    <dgm:pt modelId="{81C64C02-3D48-4FED-83C2-B7D3BC14C3EC}" type="sibTrans" cxnId="{338A4D12-4FF0-4415-9636-D4F6B0CFB9E2}">
      <dgm:prSet/>
      <dgm:spPr/>
      <dgm:t>
        <a:bodyPr/>
        <a:lstStyle/>
        <a:p>
          <a:endParaRPr lang="es-AR"/>
        </a:p>
      </dgm:t>
    </dgm:pt>
    <dgm:pt modelId="{89ADD039-8DAB-4287-A2F3-70CE6550B992}">
      <dgm:prSet phldrT="[Texto]"/>
      <dgm:spPr/>
      <dgm:t>
        <a:bodyPr/>
        <a:lstStyle/>
        <a:p>
          <a:r>
            <a:rPr lang="es-AR" dirty="0" smtClean="0"/>
            <a:t>Efectivos</a:t>
          </a:r>
          <a:endParaRPr lang="es-AR" dirty="0"/>
        </a:p>
      </dgm:t>
    </dgm:pt>
    <dgm:pt modelId="{A6449BDA-765C-4E00-B5B3-4BC63BF406A7}" type="parTrans" cxnId="{4641B615-B5C4-4D20-9FFD-5D2C83EEC292}">
      <dgm:prSet/>
      <dgm:spPr/>
      <dgm:t>
        <a:bodyPr/>
        <a:lstStyle/>
        <a:p>
          <a:endParaRPr lang="es-AR"/>
        </a:p>
      </dgm:t>
    </dgm:pt>
    <dgm:pt modelId="{78DD099C-1E02-4217-9E77-F0434569EB0A}" type="sibTrans" cxnId="{4641B615-B5C4-4D20-9FFD-5D2C83EEC292}">
      <dgm:prSet/>
      <dgm:spPr/>
      <dgm:t>
        <a:bodyPr/>
        <a:lstStyle/>
        <a:p>
          <a:endParaRPr lang="es-AR"/>
        </a:p>
      </dgm:t>
    </dgm:pt>
    <dgm:pt modelId="{FD3CAEDF-8D9D-4CC7-A47E-7FC139BC21A6}">
      <dgm:prSet phldrT="[Texto]"/>
      <dgm:spPr/>
      <dgm:t>
        <a:bodyPr/>
        <a:lstStyle/>
        <a:p>
          <a:r>
            <a:rPr lang="es-AR" dirty="0" smtClean="0"/>
            <a:t>Fáciles de aprender</a:t>
          </a:r>
          <a:endParaRPr lang="es-AR" dirty="0"/>
        </a:p>
      </dgm:t>
    </dgm:pt>
    <dgm:pt modelId="{A0586D6F-05EE-48F9-B066-05E0F502F963}" type="parTrans" cxnId="{EC0062CA-AC07-4543-9A6A-88CBE6E25DA0}">
      <dgm:prSet/>
      <dgm:spPr/>
      <dgm:t>
        <a:bodyPr/>
        <a:lstStyle/>
        <a:p>
          <a:endParaRPr lang="es-AR"/>
        </a:p>
      </dgm:t>
    </dgm:pt>
    <dgm:pt modelId="{61D94E95-AACB-44F6-9E2E-0AFF8CC5C739}" type="sibTrans" cxnId="{EC0062CA-AC07-4543-9A6A-88CBE6E25DA0}">
      <dgm:prSet/>
      <dgm:spPr/>
      <dgm:t>
        <a:bodyPr/>
        <a:lstStyle/>
        <a:p>
          <a:endParaRPr lang="es-AR"/>
        </a:p>
      </dgm:t>
    </dgm:pt>
    <dgm:pt modelId="{67C17CF8-120F-4B4B-B5C9-3666ABC9A08F}">
      <dgm:prSet phldrT="[Texto]"/>
      <dgm:spPr/>
      <dgm:t>
        <a:bodyPr/>
        <a:lstStyle/>
        <a:p>
          <a:r>
            <a:rPr lang="es-AR" dirty="0" smtClean="0"/>
            <a:t>Fáciles de recordar</a:t>
          </a:r>
          <a:endParaRPr lang="es-AR" dirty="0"/>
        </a:p>
      </dgm:t>
    </dgm:pt>
    <dgm:pt modelId="{10BFE597-43D3-42E9-98BB-CD7B06014B77}" type="parTrans" cxnId="{ACA0950B-0E20-4448-9AA1-C0810EE3010E}">
      <dgm:prSet/>
      <dgm:spPr/>
      <dgm:t>
        <a:bodyPr/>
        <a:lstStyle/>
        <a:p>
          <a:endParaRPr lang="es-AR"/>
        </a:p>
      </dgm:t>
    </dgm:pt>
    <dgm:pt modelId="{C2E134D6-94AF-4E14-970B-0CD8AD797EA5}" type="sibTrans" cxnId="{ACA0950B-0E20-4448-9AA1-C0810EE3010E}">
      <dgm:prSet/>
      <dgm:spPr/>
      <dgm:t>
        <a:bodyPr/>
        <a:lstStyle/>
        <a:p>
          <a:endParaRPr lang="es-AR"/>
        </a:p>
      </dgm:t>
    </dgm:pt>
    <dgm:pt modelId="{124476DB-013A-4009-BB51-9B11ECBC36FE}" type="pres">
      <dgm:prSet presAssocID="{7FFA82FB-D963-4E7A-B321-35B2AF28B125}" presName="Name0" presStyleCnt="0">
        <dgm:presLayoutVars>
          <dgm:chPref val="1"/>
          <dgm:dir/>
          <dgm:animOne val="branch"/>
          <dgm:animLvl val="lvl"/>
          <dgm:resizeHandles/>
        </dgm:presLayoutVars>
      </dgm:prSet>
      <dgm:spPr/>
      <dgm:t>
        <a:bodyPr/>
        <a:lstStyle/>
        <a:p>
          <a:endParaRPr lang="es-ES"/>
        </a:p>
      </dgm:t>
    </dgm:pt>
    <dgm:pt modelId="{B317C263-4E36-4A05-9AC7-6A7B62DBDF65}" type="pres">
      <dgm:prSet presAssocID="{C11FF29B-0A53-4A2E-90E9-E80F3B20FB5F}" presName="vertOne" presStyleCnt="0"/>
      <dgm:spPr/>
      <dgm:t>
        <a:bodyPr/>
        <a:lstStyle/>
        <a:p>
          <a:endParaRPr lang="es-ES"/>
        </a:p>
      </dgm:t>
    </dgm:pt>
    <dgm:pt modelId="{72AE504B-70ED-4C33-9073-39ADFEFABD20}" type="pres">
      <dgm:prSet presAssocID="{C11FF29B-0A53-4A2E-90E9-E80F3B20FB5F}" presName="txOne" presStyleLbl="node0" presStyleIdx="0" presStyleCnt="1" custLinFactNeighborX="46068" custLinFactNeighborY="44328">
        <dgm:presLayoutVars>
          <dgm:chPref val="3"/>
        </dgm:presLayoutVars>
      </dgm:prSet>
      <dgm:spPr/>
      <dgm:t>
        <a:bodyPr/>
        <a:lstStyle/>
        <a:p>
          <a:endParaRPr lang="es-ES"/>
        </a:p>
      </dgm:t>
    </dgm:pt>
    <dgm:pt modelId="{2984CC3A-DC64-4685-8D71-33D1683FCB08}" type="pres">
      <dgm:prSet presAssocID="{C11FF29B-0A53-4A2E-90E9-E80F3B20FB5F}" presName="parTransOne" presStyleCnt="0"/>
      <dgm:spPr/>
      <dgm:t>
        <a:bodyPr/>
        <a:lstStyle/>
        <a:p>
          <a:endParaRPr lang="es-ES"/>
        </a:p>
      </dgm:t>
    </dgm:pt>
    <dgm:pt modelId="{1D0E889C-D5AF-41AF-8F32-5D3037C8F66B}" type="pres">
      <dgm:prSet presAssocID="{C11FF29B-0A53-4A2E-90E9-E80F3B20FB5F}" presName="horzOne" presStyleCnt="0"/>
      <dgm:spPr/>
      <dgm:t>
        <a:bodyPr/>
        <a:lstStyle/>
        <a:p>
          <a:endParaRPr lang="es-ES"/>
        </a:p>
      </dgm:t>
    </dgm:pt>
    <dgm:pt modelId="{EDA80E80-6DED-47BD-8C6D-5BEF35A32EA2}" type="pres">
      <dgm:prSet presAssocID="{1472A006-8F4B-4D0B-B916-4E9722BEB4A7}" presName="vertTwo" presStyleCnt="0"/>
      <dgm:spPr/>
      <dgm:t>
        <a:bodyPr/>
        <a:lstStyle/>
        <a:p>
          <a:endParaRPr lang="es-ES"/>
        </a:p>
      </dgm:t>
    </dgm:pt>
    <dgm:pt modelId="{6767F906-76D3-4B43-A801-D3744CE458D7}" type="pres">
      <dgm:prSet presAssocID="{1472A006-8F4B-4D0B-B916-4E9722BEB4A7}" presName="txTwo" presStyleLbl="node2" presStyleIdx="0" presStyleCnt="6">
        <dgm:presLayoutVars>
          <dgm:chPref val="3"/>
        </dgm:presLayoutVars>
      </dgm:prSet>
      <dgm:spPr/>
      <dgm:t>
        <a:bodyPr/>
        <a:lstStyle/>
        <a:p>
          <a:endParaRPr lang="es-ES"/>
        </a:p>
      </dgm:t>
    </dgm:pt>
    <dgm:pt modelId="{3308EFD4-3628-47CE-9E1C-65BBA3637FE9}" type="pres">
      <dgm:prSet presAssocID="{1472A006-8F4B-4D0B-B916-4E9722BEB4A7}" presName="horzTwo" presStyleCnt="0"/>
      <dgm:spPr/>
      <dgm:t>
        <a:bodyPr/>
        <a:lstStyle/>
        <a:p>
          <a:endParaRPr lang="es-ES"/>
        </a:p>
      </dgm:t>
    </dgm:pt>
    <dgm:pt modelId="{82B8706E-155E-4819-99A4-F5F95581703A}" type="pres">
      <dgm:prSet presAssocID="{BB94C098-FAAA-4149-BC93-AFEB6642260B}" presName="sibSpaceTwo" presStyleCnt="0"/>
      <dgm:spPr/>
      <dgm:t>
        <a:bodyPr/>
        <a:lstStyle/>
        <a:p>
          <a:endParaRPr lang="es-ES"/>
        </a:p>
      </dgm:t>
    </dgm:pt>
    <dgm:pt modelId="{B2441FF5-3EEE-41DC-BB3F-09E81509C5EF}" type="pres">
      <dgm:prSet presAssocID="{89ADD039-8DAB-4287-A2F3-70CE6550B992}" presName="vertTwo" presStyleCnt="0"/>
      <dgm:spPr/>
      <dgm:t>
        <a:bodyPr/>
        <a:lstStyle/>
        <a:p>
          <a:endParaRPr lang="es-ES"/>
        </a:p>
      </dgm:t>
    </dgm:pt>
    <dgm:pt modelId="{C56951F0-DCDD-4E01-B8C3-5F6EF5738784}" type="pres">
      <dgm:prSet presAssocID="{89ADD039-8DAB-4287-A2F3-70CE6550B992}" presName="txTwo" presStyleLbl="node2" presStyleIdx="1" presStyleCnt="6">
        <dgm:presLayoutVars>
          <dgm:chPref val="3"/>
        </dgm:presLayoutVars>
      </dgm:prSet>
      <dgm:spPr/>
      <dgm:t>
        <a:bodyPr/>
        <a:lstStyle/>
        <a:p>
          <a:endParaRPr lang="es-ES"/>
        </a:p>
      </dgm:t>
    </dgm:pt>
    <dgm:pt modelId="{46C4D177-1A10-4392-B804-64E6BC7541B6}" type="pres">
      <dgm:prSet presAssocID="{89ADD039-8DAB-4287-A2F3-70CE6550B992}" presName="horzTwo" presStyleCnt="0"/>
      <dgm:spPr/>
      <dgm:t>
        <a:bodyPr/>
        <a:lstStyle/>
        <a:p>
          <a:endParaRPr lang="es-ES"/>
        </a:p>
      </dgm:t>
    </dgm:pt>
    <dgm:pt modelId="{F68C7743-66FA-4347-B3B3-835FFF9566F5}" type="pres">
      <dgm:prSet presAssocID="{78DD099C-1E02-4217-9E77-F0434569EB0A}" presName="sibSpaceTwo" presStyleCnt="0"/>
      <dgm:spPr/>
      <dgm:t>
        <a:bodyPr/>
        <a:lstStyle/>
        <a:p>
          <a:endParaRPr lang="es-ES"/>
        </a:p>
      </dgm:t>
    </dgm:pt>
    <dgm:pt modelId="{E2A24336-605B-4294-AEC6-7596B0A8118E}" type="pres">
      <dgm:prSet presAssocID="{6DC4A71E-F11A-4BE7-AB4E-E0F211B011D0}" presName="vertTwo" presStyleCnt="0"/>
      <dgm:spPr/>
      <dgm:t>
        <a:bodyPr/>
        <a:lstStyle/>
        <a:p>
          <a:endParaRPr lang="es-ES"/>
        </a:p>
      </dgm:t>
    </dgm:pt>
    <dgm:pt modelId="{0456D365-89B9-419E-8E38-2F4BC0AA53C9}" type="pres">
      <dgm:prSet presAssocID="{6DC4A71E-F11A-4BE7-AB4E-E0F211B011D0}" presName="txTwo" presStyleLbl="node2" presStyleIdx="2" presStyleCnt="6">
        <dgm:presLayoutVars>
          <dgm:chPref val="3"/>
        </dgm:presLayoutVars>
      </dgm:prSet>
      <dgm:spPr/>
      <dgm:t>
        <a:bodyPr/>
        <a:lstStyle/>
        <a:p>
          <a:endParaRPr lang="es-ES"/>
        </a:p>
      </dgm:t>
    </dgm:pt>
    <dgm:pt modelId="{AAAA715A-03DA-4D86-A7E9-CCACBE282893}" type="pres">
      <dgm:prSet presAssocID="{6DC4A71E-F11A-4BE7-AB4E-E0F211B011D0}" presName="horzTwo" presStyleCnt="0"/>
      <dgm:spPr/>
      <dgm:t>
        <a:bodyPr/>
        <a:lstStyle/>
        <a:p>
          <a:endParaRPr lang="es-ES"/>
        </a:p>
      </dgm:t>
    </dgm:pt>
    <dgm:pt modelId="{D8CD6C9B-2A84-487C-9C17-CC30438EEA73}" type="pres">
      <dgm:prSet presAssocID="{8B15C997-EE79-417D-87D6-6C42866D08A1}" presName="sibSpaceTwo" presStyleCnt="0"/>
      <dgm:spPr/>
      <dgm:t>
        <a:bodyPr/>
        <a:lstStyle/>
        <a:p>
          <a:endParaRPr lang="es-ES"/>
        </a:p>
      </dgm:t>
    </dgm:pt>
    <dgm:pt modelId="{E79F9572-8715-4BE6-AC6D-84039687EBAC}" type="pres">
      <dgm:prSet presAssocID="{03C0F4F8-0D1F-42F7-B134-0191EE141EA6}" presName="vertTwo" presStyleCnt="0"/>
      <dgm:spPr/>
      <dgm:t>
        <a:bodyPr/>
        <a:lstStyle/>
        <a:p>
          <a:endParaRPr lang="es-ES"/>
        </a:p>
      </dgm:t>
    </dgm:pt>
    <dgm:pt modelId="{9178D04E-6EC0-4919-A0D6-F4DDD58FF1FB}" type="pres">
      <dgm:prSet presAssocID="{03C0F4F8-0D1F-42F7-B134-0191EE141EA6}" presName="txTwo" presStyleLbl="node2" presStyleIdx="3" presStyleCnt="6">
        <dgm:presLayoutVars>
          <dgm:chPref val="3"/>
        </dgm:presLayoutVars>
      </dgm:prSet>
      <dgm:spPr/>
      <dgm:t>
        <a:bodyPr/>
        <a:lstStyle/>
        <a:p>
          <a:endParaRPr lang="es-ES"/>
        </a:p>
      </dgm:t>
    </dgm:pt>
    <dgm:pt modelId="{3E28F789-F9DA-4E82-A424-8BA3C102A286}" type="pres">
      <dgm:prSet presAssocID="{03C0F4F8-0D1F-42F7-B134-0191EE141EA6}" presName="horzTwo" presStyleCnt="0"/>
      <dgm:spPr/>
      <dgm:t>
        <a:bodyPr/>
        <a:lstStyle/>
        <a:p>
          <a:endParaRPr lang="es-ES"/>
        </a:p>
      </dgm:t>
    </dgm:pt>
    <dgm:pt modelId="{94432919-BB23-40E4-97FF-DDD7A725A27A}" type="pres">
      <dgm:prSet presAssocID="{81C64C02-3D48-4FED-83C2-B7D3BC14C3EC}" presName="sibSpaceTwo" presStyleCnt="0"/>
      <dgm:spPr/>
      <dgm:t>
        <a:bodyPr/>
        <a:lstStyle/>
        <a:p>
          <a:endParaRPr lang="es-ES"/>
        </a:p>
      </dgm:t>
    </dgm:pt>
    <dgm:pt modelId="{1AC04058-3F5E-404E-AEBB-52601921A159}" type="pres">
      <dgm:prSet presAssocID="{FD3CAEDF-8D9D-4CC7-A47E-7FC139BC21A6}" presName="vertTwo" presStyleCnt="0"/>
      <dgm:spPr/>
      <dgm:t>
        <a:bodyPr/>
        <a:lstStyle/>
        <a:p>
          <a:endParaRPr lang="es-ES"/>
        </a:p>
      </dgm:t>
    </dgm:pt>
    <dgm:pt modelId="{AB54C13B-61F3-4DEB-BD54-F1A38F7AEB47}" type="pres">
      <dgm:prSet presAssocID="{FD3CAEDF-8D9D-4CC7-A47E-7FC139BC21A6}" presName="txTwo" presStyleLbl="node2" presStyleIdx="4" presStyleCnt="6">
        <dgm:presLayoutVars>
          <dgm:chPref val="3"/>
        </dgm:presLayoutVars>
      </dgm:prSet>
      <dgm:spPr/>
      <dgm:t>
        <a:bodyPr/>
        <a:lstStyle/>
        <a:p>
          <a:endParaRPr lang="es-ES"/>
        </a:p>
      </dgm:t>
    </dgm:pt>
    <dgm:pt modelId="{E29E84FB-ADDA-4896-9912-8DB9C8D079AC}" type="pres">
      <dgm:prSet presAssocID="{FD3CAEDF-8D9D-4CC7-A47E-7FC139BC21A6}" presName="horzTwo" presStyleCnt="0"/>
      <dgm:spPr/>
      <dgm:t>
        <a:bodyPr/>
        <a:lstStyle/>
        <a:p>
          <a:endParaRPr lang="es-ES"/>
        </a:p>
      </dgm:t>
    </dgm:pt>
    <dgm:pt modelId="{AEFBACB4-4AD8-44B5-9F81-BB6615694F30}" type="pres">
      <dgm:prSet presAssocID="{61D94E95-AACB-44F6-9E2E-0AFF8CC5C739}" presName="sibSpaceTwo" presStyleCnt="0"/>
      <dgm:spPr/>
      <dgm:t>
        <a:bodyPr/>
        <a:lstStyle/>
        <a:p>
          <a:endParaRPr lang="es-ES"/>
        </a:p>
      </dgm:t>
    </dgm:pt>
    <dgm:pt modelId="{848FAFAF-5957-4BFD-9437-78393A75C331}" type="pres">
      <dgm:prSet presAssocID="{67C17CF8-120F-4B4B-B5C9-3666ABC9A08F}" presName="vertTwo" presStyleCnt="0"/>
      <dgm:spPr/>
      <dgm:t>
        <a:bodyPr/>
        <a:lstStyle/>
        <a:p>
          <a:endParaRPr lang="es-ES"/>
        </a:p>
      </dgm:t>
    </dgm:pt>
    <dgm:pt modelId="{FD86A252-6FA4-471F-A31B-E23EAA48CE16}" type="pres">
      <dgm:prSet presAssocID="{67C17CF8-120F-4B4B-B5C9-3666ABC9A08F}" presName="txTwo" presStyleLbl="node2" presStyleIdx="5" presStyleCnt="6">
        <dgm:presLayoutVars>
          <dgm:chPref val="3"/>
        </dgm:presLayoutVars>
      </dgm:prSet>
      <dgm:spPr/>
      <dgm:t>
        <a:bodyPr/>
        <a:lstStyle/>
        <a:p>
          <a:endParaRPr lang="es-ES"/>
        </a:p>
      </dgm:t>
    </dgm:pt>
    <dgm:pt modelId="{5CEDE20A-142D-41E2-A449-1EA987C90DF8}" type="pres">
      <dgm:prSet presAssocID="{67C17CF8-120F-4B4B-B5C9-3666ABC9A08F}" presName="horzTwo" presStyleCnt="0"/>
      <dgm:spPr/>
      <dgm:t>
        <a:bodyPr/>
        <a:lstStyle/>
        <a:p>
          <a:endParaRPr lang="es-ES"/>
        </a:p>
      </dgm:t>
    </dgm:pt>
  </dgm:ptLst>
  <dgm:cxnLst>
    <dgm:cxn modelId="{4641B615-B5C4-4D20-9FFD-5D2C83EEC292}" srcId="{C11FF29B-0A53-4A2E-90E9-E80F3B20FB5F}" destId="{89ADD039-8DAB-4287-A2F3-70CE6550B992}" srcOrd="1" destOrd="0" parTransId="{A6449BDA-765C-4E00-B5B3-4BC63BF406A7}" sibTransId="{78DD099C-1E02-4217-9E77-F0434569EB0A}"/>
    <dgm:cxn modelId="{6098119A-73AA-4756-A5CA-77D66CCA41F4}" type="presOf" srcId="{67C17CF8-120F-4B4B-B5C9-3666ABC9A08F}" destId="{FD86A252-6FA4-471F-A31B-E23EAA48CE16}" srcOrd="0" destOrd="0" presId="urn:microsoft.com/office/officeart/2005/8/layout/hierarchy4"/>
    <dgm:cxn modelId="{EEC7D751-18C0-459E-997D-F8DD8614190A}" srcId="{7FFA82FB-D963-4E7A-B321-35B2AF28B125}" destId="{C11FF29B-0A53-4A2E-90E9-E80F3B20FB5F}" srcOrd="0" destOrd="0" parTransId="{24C18347-9CDE-4E44-804E-F4CCB7503DBF}" sibTransId="{5B3CF3E7-D221-46DD-907E-B2747DC3F329}"/>
    <dgm:cxn modelId="{338A4D12-4FF0-4415-9636-D4F6B0CFB9E2}" srcId="{C11FF29B-0A53-4A2E-90E9-E80F3B20FB5F}" destId="{03C0F4F8-0D1F-42F7-B134-0191EE141EA6}" srcOrd="3" destOrd="0" parTransId="{A5C705F5-BF11-47E8-B1C7-6A3F42FBEF87}" sibTransId="{81C64C02-3D48-4FED-83C2-B7D3BC14C3EC}"/>
    <dgm:cxn modelId="{ACA0950B-0E20-4448-9AA1-C0810EE3010E}" srcId="{C11FF29B-0A53-4A2E-90E9-E80F3B20FB5F}" destId="{67C17CF8-120F-4B4B-B5C9-3666ABC9A08F}" srcOrd="5" destOrd="0" parTransId="{10BFE597-43D3-42E9-98BB-CD7B06014B77}" sibTransId="{C2E134D6-94AF-4E14-970B-0CD8AD797EA5}"/>
    <dgm:cxn modelId="{EC0062CA-AC07-4543-9A6A-88CBE6E25DA0}" srcId="{C11FF29B-0A53-4A2E-90E9-E80F3B20FB5F}" destId="{FD3CAEDF-8D9D-4CC7-A47E-7FC139BC21A6}" srcOrd="4" destOrd="0" parTransId="{A0586D6F-05EE-48F9-B066-05E0F502F963}" sibTransId="{61D94E95-AACB-44F6-9E2E-0AFF8CC5C739}"/>
    <dgm:cxn modelId="{8BE74E9A-E927-4271-B2B7-0AB86483A569}" type="presOf" srcId="{1472A006-8F4B-4D0B-B916-4E9722BEB4A7}" destId="{6767F906-76D3-4B43-A801-D3744CE458D7}" srcOrd="0" destOrd="0" presId="urn:microsoft.com/office/officeart/2005/8/layout/hierarchy4"/>
    <dgm:cxn modelId="{4F74CFDD-9350-401A-B635-8603229EC107}" type="presOf" srcId="{03C0F4F8-0D1F-42F7-B134-0191EE141EA6}" destId="{9178D04E-6EC0-4919-A0D6-F4DDD58FF1FB}" srcOrd="0" destOrd="0" presId="urn:microsoft.com/office/officeart/2005/8/layout/hierarchy4"/>
    <dgm:cxn modelId="{E07D6BF4-4DED-4C51-8405-0AA44687BB0F}" srcId="{C11FF29B-0A53-4A2E-90E9-E80F3B20FB5F}" destId="{6DC4A71E-F11A-4BE7-AB4E-E0F211B011D0}" srcOrd="2" destOrd="0" parTransId="{379C24F8-96E0-4A60-BDF3-EF286067FC7B}" sibTransId="{8B15C997-EE79-417D-87D6-6C42866D08A1}"/>
    <dgm:cxn modelId="{80BDF40E-9052-41AF-A232-6F5F243CDB63}" type="presOf" srcId="{89ADD039-8DAB-4287-A2F3-70CE6550B992}" destId="{C56951F0-DCDD-4E01-B8C3-5F6EF5738784}" srcOrd="0" destOrd="0" presId="urn:microsoft.com/office/officeart/2005/8/layout/hierarchy4"/>
    <dgm:cxn modelId="{48270098-6EC4-400D-B660-2EDE83E73A10}" srcId="{C11FF29B-0A53-4A2E-90E9-E80F3B20FB5F}" destId="{1472A006-8F4B-4D0B-B916-4E9722BEB4A7}" srcOrd="0" destOrd="0" parTransId="{E33510C3-6538-43F0-99F6-B95A658375AE}" sibTransId="{BB94C098-FAAA-4149-BC93-AFEB6642260B}"/>
    <dgm:cxn modelId="{36F7F995-4F19-4ABB-99BD-385AD5B72B85}" type="presOf" srcId="{6DC4A71E-F11A-4BE7-AB4E-E0F211B011D0}" destId="{0456D365-89B9-419E-8E38-2F4BC0AA53C9}" srcOrd="0" destOrd="0" presId="urn:microsoft.com/office/officeart/2005/8/layout/hierarchy4"/>
    <dgm:cxn modelId="{6651E14C-9487-4614-B951-E710D01B4255}" type="presOf" srcId="{FD3CAEDF-8D9D-4CC7-A47E-7FC139BC21A6}" destId="{AB54C13B-61F3-4DEB-BD54-F1A38F7AEB47}" srcOrd="0" destOrd="0" presId="urn:microsoft.com/office/officeart/2005/8/layout/hierarchy4"/>
    <dgm:cxn modelId="{02AD8918-A9F5-4E1C-B0DD-B5398A2D4B47}" type="presOf" srcId="{C11FF29B-0A53-4A2E-90E9-E80F3B20FB5F}" destId="{72AE504B-70ED-4C33-9073-39ADFEFABD20}" srcOrd="0" destOrd="0" presId="urn:microsoft.com/office/officeart/2005/8/layout/hierarchy4"/>
    <dgm:cxn modelId="{5406BE79-0000-4D84-8A16-454723EBE33A}" type="presOf" srcId="{7FFA82FB-D963-4E7A-B321-35B2AF28B125}" destId="{124476DB-013A-4009-BB51-9B11ECBC36FE}" srcOrd="0" destOrd="0" presId="urn:microsoft.com/office/officeart/2005/8/layout/hierarchy4"/>
    <dgm:cxn modelId="{C2A35A50-38A3-4184-9BE2-E96391A2E2EB}" type="presParOf" srcId="{124476DB-013A-4009-BB51-9B11ECBC36FE}" destId="{B317C263-4E36-4A05-9AC7-6A7B62DBDF65}" srcOrd="0" destOrd="0" presId="urn:microsoft.com/office/officeart/2005/8/layout/hierarchy4"/>
    <dgm:cxn modelId="{56563E77-0C14-447B-AC32-70B138B0F3D7}" type="presParOf" srcId="{B317C263-4E36-4A05-9AC7-6A7B62DBDF65}" destId="{72AE504B-70ED-4C33-9073-39ADFEFABD20}" srcOrd="0" destOrd="0" presId="urn:microsoft.com/office/officeart/2005/8/layout/hierarchy4"/>
    <dgm:cxn modelId="{7E859DCC-5D21-4F40-8036-52357616ED12}" type="presParOf" srcId="{B317C263-4E36-4A05-9AC7-6A7B62DBDF65}" destId="{2984CC3A-DC64-4685-8D71-33D1683FCB08}" srcOrd="1" destOrd="0" presId="urn:microsoft.com/office/officeart/2005/8/layout/hierarchy4"/>
    <dgm:cxn modelId="{3047A32E-3569-4475-A430-E8E339729C60}" type="presParOf" srcId="{B317C263-4E36-4A05-9AC7-6A7B62DBDF65}" destId="{1D0E889C-D5AF-41AF-8F32-5D3037C8F66B}" srcOrd="2" destOrd="0" presId="urn:microsoft.com/office/officeart/2005/8/layout/hierarchy4"/>
    <dgm:cxn modelId="{560E00DE-73DD-4983-9C41-78F2939C1A6F}" type="presParOf" srcId="{1D0E889C-D5AF-41AF-8F32-5D3037C8F66B}" destId="{EDA80E80-6DED-47BD-8C6D-5BEF35A32EA2}" srcOrd="0" destOrd="0" presId="urn:microsoft.com/office/officeart/2005/8/layout/hierarchy4"/>
    <dgm:cxn modelId="{BD3550E7-09CC-4987-B2E5-93FC0F379BCD}" type="presParOf" srcId="{EDA80E80-6DED-47BD-8C6D-5BEF35A32EA2}" destId="{6767F906-76D3-4B43-A801-D3744CE458D7}" srcOrd="0" destOrd="0" presId="urn:microsoft.com/office/officeart/2005/8/layout/hierarchy4"/>
    <dgm:cxn modelId="{9D9F7326-CE8E-4F4D-9DFC-70189E0B0D2D}" type="presParOf" srcId="{EDA80E80-6DED-47BD-8C6D-5BEF35A32EA2}" destId="{3308EFD4-3628-47CE-9E1C-65BBA3637FE9}" srcOrd="1" destOrd="0" presId="urn:microsoft.com/office/officeart/2005/8/layout/hierarchy4"/>
    <dgm:cxn modelId="{A420CFBD-52F0-4E4D-81A9-EDE6F61987F5}" type="presParOf" srcId="{1D0E889C-D5AF-41AF-8F32-5D3037C8F66B}" destId="{82B8706E-155E-4819-99A4-F5F95581703A}" srcOrd="1" destOrd="0" presId="urn:microsoft.com/office/officeart/2005/8/layout/hierarchy4"/>
    <dgm:cxn modelId="{43BC1397-8711-404B-91EE-69D1CA718C2E}" type="presParOf" srcId="{1D0E889C-D5AF-41AF-8F32-5D3037C8F66B}" destId="{B2441FF5-3EEE-41DC-BB3F-09E81509C5EF}" srcOrd="2" destOrd="0" presId="urn:microsoft.com/office/officeart/2005/8/layout/hierarchy4"/>
    <dgm:cxn modelId="{EC677B2E-0559-4FAF-A008-BD09689C35B1}" type="presParOf" srcId="{B2441FF5-3EEE-41DC-BB3F-09E81509C5EF}" destId="{C56951F0-DCDD-4E01-B8C3-5F6EF5738784}" srcOrd="0" destOrd="0" presId="urn:microsoft.com/office/officeart/2005/8/layout/hierarchy4"/>
    <dgm:cxn modelId="{A62E85C0-688D-43C3-8BCE-FCDAE97F4774}" type="presParOf" srcId="{B2441FF5-3EEE-41DC-BB3F-09E81509C5EF}" destId="{46C4D177-1A10-4392-B804-64E6BC7541B6}" srcOrd="1" destOrd="0" presId="urn:microsoft.com/office/officeart/2005/8/layout/hierarchy4"/>
    <dgm:cxn modelId="{D708A8ED-51EE-439C-9EB9-E1A69EBD6CD4}" type="presParOf" srcId="{1D0E889C-D5AF-41AF-8F32-5D3037C8F66B}" destId="{F68C7743-66FA-4347-B3B3-835FFF9566F5}" srcOrd="3" destOrd="0" presId="urn:microsoft.com/office/officeart/2005/8/layout/hierarchy4"/>
    <dgm:cxn modelId="{C46399A8-CA4B-48FD-9E33-2BA265E03777}" type="presParOf" srcId="{1D0E889C-D5AF-41AF-8F32-5D3037C8F66B}" destId="{E2A24336-605B-4294-AEC6-7596B0A8118E}" srcOrd="4" destOrd="0" presId="urn:microsoft.com/office/officeart/2005/8/layout/hierarchy4"/>
    <dgm:cxn modelId="{6574CF19-09F8-4AB3-9F17-D791E16259B9}" type="presParOf" srcId="{E2A24336-605B-4294-AEC6-7596B0A8118E}" destId="{0456D365-89B9-419E-8E38-2F4BC0AA53C9}" srcOrd="0" destOrd="0" presId="urn:microsoft.com/office/officeart/2005/8/layout/hierarchy4"/>
    <dgm:cxn modelId="{6CEB5C19-7B7C-489A-B598-C07EC913583E}" type="presParOf" srcId="{E2A24336-605B-4294-AEC6-7596B0A8118E}" destId="{AAAA715A-03DA-4D86-A7E9-CCACBE282893}" srcOrd="1" destOrd="0" presId="urn:microsoft.com/office/officeart/2005/8/layout/hierarchy4"/>
    <dgm:cxn modelId="{283AA406-1825-44D2-82FF-512E6241C737}" type="presParOf" srcId="{1D0E889C-D5AF-41AF-8F32-5D3037C8F66B}" destId="{D8CD6C9B-2A84-487C-9C17-CC30438EEA73}" srcOrd="5" destOrd="0" presId="urn:microsoft.com/office/officeart/2005/8/layout/hierarchy4"/>
    <dgm:cxn modelId="{6E6AD6CC-37C3-4654-8B77-F7B91DD5E748}" type="presParOf" srcId="{1D0E889C-D5AF-41AF-8F32-5D3037C8F66B}" destId="{E79F9572-8715-4BE6-AC6D-84039687EBAC}" srcOrd="6" destOrd="0" presId="urn:microsoft.com/office/officeart/2005/8/layout/hierarchy4"/>
    <dgm:cxn modelId="{C90FEE2D-D391-4E76-8EDA-90C446566608}" type="presParOf" srcId="{E79F9572-8715-4BE6-AC6D-84039687EBAC}" destId="{9178D04E-6EC0-4919-A0D6-F4DDD58FF1FB}" srcOrd="0" destOrd="0" presId="urn:microsoft.com/office/officeart/2005/8/layout/hierarchy4"/>
    <dgm:cxn modelId="{8AC79CCA-7A16-48C3-9F9C-46D63B88D5D9}" type="presParOf" srcId="{E79F9572-8715-4BE6-AC6D-84039687EBAC}" destId="{3E28F789-F9DA-4E82-A424-8BA3C102A286}" srcOrd="1" destOrd="0" presId="urn:microsoft.com/office/officeart/2005/8/layout/hierarchy4"/>
    <dgm:cxn modelId="{4E7F467A-71DE-4D99-8F30-CEB799778A53}" type="presParOf" srcId="{1D0E889C-D5AF-41AF-8F32-5D3037C8F66B}" destId="{94432919-BB23-40E4-97FF-DDD7A725A27A}" srcOrd="7" destOrd="0" presId="urn:microsoft.com/office/officeart/2005/8/layout/hierarchy4"/>
    <dgm:cxn modelId="{291DE38E-E466-499C-8D3F-B502B7F7B4DB}" type="presParOf" srcId="{1D0E889C-D5AF-41AF-8F32-5D3037C8F66B}" destId="{1AC04058-3F5E-404E-AEBB-52601921A159}" srcOrd="8" destOrd="0" presId="urn:microsoft.com/office/officeart/2005/8/layout/hierarchy4"/>
    <dgm:cxn modelId="{084AE204-4EEB-4C7E-B687-10E6106A1749}" type="presParOf" srcId="{1AC04058-3F5E-404E-AEBB-52601921A159}" destId="{AB54C13B-61F3-4DEB-BD54-F1A38F7AEB47}" srcOrd="0" destOrd="0" presId="urn:microsoft.com/office/officeart/2005/8/layout/hierarchy4"/>
    <dgm:cxn modelId="{F0054CFA-86DC-49BE-84EA-D7856283FA65}" type="presParOf" srcId="{1AC04058-3F5E-404E-AEBB-52601921A159}" destId="{E29E84FB-ADDA-4896-9912-8DB9C8D079AC}" srcOrd="1" destOrd="0" presId="urn:microsoft.com/office/officeart/2005/8/layout/hierarchy4"/>
    <dgm:cxn modelId="{2A9BA125-8178-4920-9A66-8E135F682696}" type="presParOf" srcId="{1D0E889C-D5AF-41AF-8F32-5D3037C8F66B}" destId="{AEFBACB4-4AD8-44B5-9F81-BB6615694F30}" srcOrd="9" destOrd="0" presId="urn:microsoft.com/office/officeart/2005/8/layout/hierarchy4"/>
    <dgm:cxn modelId="{782DD76F-5DCA-4FCD-B844-0F60883E5C9E}" type="presParOf" srcId="{1D0E889C-D5AF-41AF-8F32-5D3037C8F66B}" destId="{848FAFAF-5957-4BFD-9437-78393A75C331}" srcOrd="10" destOrd="0" presId="urn:microsoft.com/office/officeart/2005/8/layout/hierarchy4"/>
    <dgm:cxn modelId="{B702C81F-69D4-437B-BB0D-07E615895101}" type="presParOf" srcId="{848FAFAF-5957-4BFD-9437-78393A75C331}" destId="{FD86A252-6FA4-471F-A31B-E23EAA48CE16}" srcOrd="0" destOrd="0" presId="urn:microsoft.com/office/officeart/2005/8/layout/hierarchy4"/>
    <dgm:cxn modelId="{18C4C647-1CF3-47EB-8ED0-AAC9F02CB735}" type="presParOf" srcId="{848FAFAF-5957-4BFD-9437-78393A75C331}" destId="{5CEDE20A-142D-41E2-A449-1EA987C90DF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40A586-7F3C-494C-B1CD-27806A1B7C5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3C0EC49C-B3AA-4891-838F-C02C9166BD03}">
      <dgm:prSet phldrT="[Texto]" custT="1"/>
      <dgm:spPr/>
      <dgm:t>
        <a:bodyPr/>
        <a:lstStyle/>
        <a:p>
          <a:r>
            <a:rPr lang="es-ES" sz="2800" dirty="0" smtClean="0"/>
            <a:t>Tiempo de aprendizaje</a:t>
          </a:r>
          <a:endParaRPr lang="es-ES" sz="2800" dirty="0"/>
        </a:p>
      </dgm:t>
    </dgm:pt>
    <dgm:pt modelId="{9ED3891B-B577-4F79-B6B9-4992F98E743A}" type="parTrans" cxnId="{7B61282B-3868-40EE-A885-9E82923DFF45}">
      <dgm:prSet/>
      <dgm:spPr/>
      <dgm:t>
        <a:bodyPr/>
        <a:lstStyle/>
        <a:p>
          <a:endParaRPr lang="es-ES" sz="1600"/>
        </a:p>
      </dgm:t>
    </dgm:pt>
    <dgm:pt modelId="{39FAD52F-A6F8-4CE9-8516-4D626550C2BF}" type="sibTrans" cxnId="{7B61282B-3868-40EE-A885-9E82923DFF45}">
      <dgm:prSet/>
      <dgm:spPr/>
      <dgm:t>
        <a:bodyPr/>
        <a:lstStyle/>
        <a:p>
          <a:endParaRPr lang="es-ES" sz="1600"/>
        </a:p>
      </dgm:t>
    </dgm:pt>
    <dgm:pt modelId="{EE7546BE-AF4B-43B1-B12E-8CC10A63F4E8}">
      <dgm:prSet custT="1"/>
      <dgm:spPr/>
      <dgm:t>
        <a:bodyPr/>
        <a:lstStyle/>
        <a:p>
          <a:r>
            <a:rPr lang="es-AR" sz="2800" smtClean="0"/>
            <a:t>Velocidad de realización de tareas</a:t>
          </a:r>
          <a:endParaRPr lang="es-ES" sz="2800"/>
        </a:p>
      </dgm:t>
    </dgm:pt>
    <dgm:pt modelId="{7FB57295-F918-4056-A0C6-FB0947074B40}" type="parTrans" cxnId="{62830C1A-FFAA-4309-ACB2-C92CA8CCE136}">
      <dgm:prSet/>
      <dgm:spPr/>
      <dgm:t>
        <a:bodyPr/>
        <a:lstStyle/>
        <a:p>
          <a:endParaRPr lang="es-ES" sz="1600"/>
        </a:p>
      </dgm:t>
    </dgm:pt>
    <dgm:pt modelId="{5128A80B-AAFE-4FCC-BC18-C6BECD41F3A2}" type="sibTrans" cxnId="{62830C1A-FFAA-4309-ACB2-C92CA8CCE136}">
      <dgm:prSet/>
      <dgm:spPr/>
      <dgm:t>
        <a:bodyPr/>
        <a:lstStyle/>
        <a:p>
          <a:endParaRPr lang="es-ES" sz="1600"/>
        </a:p>
      </dgm:t>
    </dgm:pt>
    <dgm:pt modelId="{A6FAB72A-600A-46C9-8D1B-FD2BFE8E46BE}">
      <dgm:prSet custT="1"/>
      <dgm:spPr/>
      <dgm:t>
        <a:bodyPr/>
        <a:lstStyle/>
        <a:p>
          <a:r>
            <a:rPr lang="es-AR" sz="2800" smtClean="0"/>
            <a:t>Porcentaje de errores de los usuarios</a:t>
          </a:r>
          <a:endParaRPr lang="es-ES" sz="2800"/>
        </a:p>
      </dgm:t>
    </dgm:pt>
    <dgm:pt modelId="{688DE350-1200-4CA3-9342-98296E4954DB}" type="parTrans" cxnId="{7C09C3D6-1B8A-4CC6-930D-5F24EF8206A0}">
      <dgm:prSet/>
      <dgm:spPr/>
      <dgm:t>
        <a:bodyPr/>
        <a:lstStyle/>
        <a:p>
          <a:endParaRPr lang="es-ES" sz="1600"/>
        </a:p>
      </dgm:t>
    </dgm:pt>
    <dgm:pt modelId="{353509DA-CE7B-44B4-8FFF-8D17FEE5167F}" type="sibTrans" cxnId="{7C09C3D6-1B8A-4CC6-930D-5F24EF8206A0}">
      <dgm:prSet/>
      <dgm:spPr/>
      <dgm:t>
        <a:bodyPr/>
        <a:lstStyle/>
        <a:p>
          <a:endParaRPr lang="es-ES" sz="1600"/>
        </a:p>
      </dgm:t>
    </dgm:pt>
    <dgm:pt modelId="{FDA336EF-C069-484B-9438-90BD5FBF3E83}">
      <dgm:prSet custT="1"/>
      <dgm:spPr/>
      <dgm:t>
        <a:bodyPr/>
        <a:lstStyle/>
        <a:p>
          <a:r>
            <a:rPr lang="es-AR" sz="2800" dirty="0" smtClean="0"/>
            <a:t>Retención con el paso del tiempo*</a:t>
          </a:r>
          <a:endParaRPr lang="es-ES" sz="2800" dirty="0"/>
        </a:p>
      </dgm:t>
    </dgm:pt>
    <dgm:pt modelId="{79927FFE-5D50-450F-87AA-F9280A44297A}" type="parTrans" cxnId="{413A4AE7-8658-4109-8D0C-8530195B0028}">
      <dgm:prSet/>
      <dgm:spPr/>
      <dgm:t>
        <a:bodyPr/>
        <a:lstStyle/>
        <a:p>
          <a:endParaRPr lang="es-ES" sz="1600"/>
        </a:p>
      </dgm:t>
    </dgm:pt>
    <dgm:pt modelId="{96CD9930-972E-46B7-AD4D-602032A635D2}" type="sibTrans" cxnId="{413A4AE7-8658-4109-8D0C-8530195B0028}">
      <dgm:prSet/>
      <dgm:spPr/>
      <dgm:t>
        <a:bodyPr/>
        <a:lstStyle/>
        <a:p>
          <a:endParaRPr lang="es-ES" sz="1600"/>
        </a:p>
      </dgm:t>
    </dgm:pt>
    <dgm:pt modelId="{EBF0F7D6-EAF9-4C82-A6A8-70B804C205FA}">
      <dgm:prSet custT="1"/>
      <dgm:spPr/>
      <dgm:t>
        <a:bodyPr/>
        <a:lstStyle/>
        <a:p>
          <a:r>
            <a:rPr lang="es-ES" sz="2800" dirty="0" smtClean="0"/>
            <a:t>Satisfacción subjetiva*</a:t>
          </a:r>
          <a:endParaRPr lang="es-ES" sz="2800" dirty="0"/>
        </a:p>
      </dgm:t>
    </dgm:pt>
    <dgm:pt modelId="{05A8F4D8-E27F-4FBF-A2EE-39652D432E8B}" type="parTrans" cxnId="{E65D71D4-2401-4D6D-A7C8-163A2FCA8F8F}">
      <dgm:prSet/>
      <dgm:spPr/>
      <dgm:t>
        <a:bodyPr/>
        <a:lstStyle/>
        <a:p>
          <a:endParaRPr lang="es-ES" sz="1600"/>
        </a:p>
      </dgm:t>
    </dgm:pt>
    <dgm:pt modelId="{CAC3614E-B766-4E31-B859-2679F602A806}" type="sibTrans" cxnId="{E65D71D4-2401-4D6D-A7C8-163A2FCA8F8F}">
      <dgm:prSet/>
      <dgm:spPr/>
      <dgm:t>
        <a:bodyPr/>
        <a:lstStyle/>
        <a:p>
          <a:endParaRPr lang="es-ES" sz="1600"/>
        </a:p>
      </dgm:t>
    </dgm:pt>
    <dgm:pt modelId="{EED211B8-4AE9-4301-880A-E7F8EE44A3B1}" type="pres">
      <dgm:prSet presAssocID="{0F40A586-7F3C-494C-B1CD-27806A1B7C54}" presName="linear" presStyleCnt="0">
        <dgm:presLayoutVars>
          <dgm:animLvl val="lvl"/>
          <dgm:resizeHandles val="exact"/>
        </dgm:presLayoutVars>
      </dgm:prSet>
      <dgm:spPr/>
      <dgm:t>
        <a:bodyPr/>
        <a:lstStyle/>
        <a:p>
          <a:endParaRPr lang="es-ES"/>
        </a:p>
      </dgm:t>
    </dgm:pt>
    <dgm:pt modelId="{9BD81783-E255-44E1-9090-62D0404A9274}" type="pres">
      <dgm:prSet presAssocID="{3C0EC49C-B3AA-4891-838F-C02C9166BD03}" presName="parentText" presStyleLbl="node1" presStyleIdx="0" presStyleCnt="5">
        <dgm:presLayoutVars>
          <dgm:chMax val="0"/>
          <dgm:bulletEnabled val="1"/>
        </dgm:presLayoutVars>
      </dgm:prSet>
      <dgm:spPr/>
      <dgm:t>
        <a:bodyPr/>
        <a:lstStyle/>
        <a:p>
          <a:endParaRPr lang="es-ES"/>
        </a:p>
      </dgm:t>
    </dgm:pt>
    <dgm:pt modelId="{AED6B422-761C-4521-8060-2A96E9D76C77}" type="pres">
      <dgm:prSet presAssocID="{39FAD52F-A6F8-4CE9-8516-4D626550C2BF}" presName="spacer" presStyleCnt="0"/>
      <dgm:spPr/>
    </dgm:pt>
    <dgm:pt modelId="{78D9A31C-60E9-4B0F-8399-40837378BD03}" type="pres">
      <dgm:prSet presAssocID="{EE7546BE-AF4B-43B1-B12E-8CC10A63F4E8}" presName="parentText" presStyleLbl="node1" presStyleIdx="1" presStyleCnt="5">
        <dgm:presLayoutVars>
          <dgm:chMax val="0"/>
          <dgm:bulletEnabled val="1"/>
        </dgm:presLayoutVars>
      </dgm:prSet>
      <dgm:spPr/>
      <dgm:t>
        <a:bodyPr/>
        <a:lstStyle/>
        <a:p>
          <a:endParaRPr lang="es-ES"/>
        </a:p>
      </dgm:t>
    </dgm:pt>
    <dgm:pt modelId="{CA1E8EB9-63F0-4C80-8DE5-AC5A5775B54E}" type="pres">
      <dgm:prSet presAssocID="{5128A80B-AAFE-4FCC-BC18-C6BECD41F3A2}" presName="spacer" presStyleCnt="0"/>
      <dgm:spPr/>
    </dgm:pt>
    <dgm:pt modelId="{008CF8DF-7DB0-4472-9231-DC5848B10785}" type="pres">
      <dgm:prSet presAssocID="{A6FAB72A-600A-46C9-8D1B-FD2BFE8E46BE}" presName="parentText" presStyleLbl="node1" presStyleIdx="2" presStyleCnt="5">
        <dgm:presLayoutVars>
          <dgm:chMax val="0"/>
          <dgm:bulletEnabled val="1"/>
        </dgm:presLayoutVars>
      </dgm:prSet>
      <dgm:spPr/>
      <dgm:t>
        <a:bodyPr/>
        <a:lstStyle/>
        <a:p>
          <a:endParaRPr lang="es-ES"/>
        </a:p>
      </dgm:t>
    </dgm:pt>
    <dgm:pt modelId="{1D1F0FB4-727F-4F99-BE02-89F3436DD009}" type="pres">
      <dgm:prSet presAssocID="{353509DA-CE7B-44B4-8FFF-8D17FEE5167F}" presName="spacer" presStyleCnt="0"/>
      <dgm:spPr/>
    </dgm:pt>
    <dgm:pt modelId="{50C9CED8-A3A9-4D94-A39A-184EB12B821F}" type="pres">
      <dgm:prSet presAssocID="{FDA336EF-C069-484B-9438-90BD5FBF3E83}" presName="parentText" presStyleLbl="node1" presStyleIdx="3" presStyleCnt="5">
        <dgm:presLayoutVars>
          <dgm:chMax val="0"/>
          <dgm:bulletEnabled val="1"/>
        </dgm:presLayoutVars>
      </dgm:prSet>
      <dgm:spPr/>
      <dgm:t>
        <a:bodyPr/>
        <a:lstStyle/>
        <a:p>
          <a:endParaRPr lang="es-ES"/>
        </a:p>
      </dgm:t>
    </dgm:pt>
    <dgm:pt modelId="{5263F59D-A15B-4AD8-A1B6-CE6F7D084F5A}" type="pres">
      <dgm:prSet presAssocID="{96CD9930-972E-46B7-AD4D-602032A635D2}" presName="spacer" presStyleCnt="0"/>
      <dgm:spPr/>
    </dgm:pt>
    <dgm:pt modelId="{7021FBF8-DCF2-4FA4-9720-2E3CCF45DC64}" type="pres">
      <dgm:prSet presAssocID="{EBF0F7D6-EAF9-4C82-A6A8-70B804C205FA}" presName="parentText" presStyleLbl="node1" presStyleIdx="4" presStyleCnt="5">
        <dgm:presLayoutVars>
          <dgm:chMax val="0"/>
          <dgm:bulletEnabled val="1"/>
        </dgm:presLayoutVars>
      </dgm:prSet>
      <dgm:spPr/>
      <dgm:t>
        <a:bodyPr/>
        <a:lstStyle/>
        <a:p>
          <a:endParaRPr lang="es-ES"/>
        </a:p>
      </dgm:t>
    </dgm:pt>
  </dgm:ptLst>
  <dgm:cxnLst>
    <dgm:cxn modelId="{7C09C3D6-1B8A-4CC6-930D-5F24EF8206A0}" srcId="{0F40A586-7F3C-494C-B1CD-27806A1B7C54}" destId="{A6FAB72A-600A-46C9-8D1B-FD2BFE8E46BE}" srcOrd="2" destOrd="0" parTransId="{688DE350-1200-4CA3-9342-98296E4954DB}" sibTransId="{353509DA-CE7B-44B4-8FFF-8D17FEE5167F}"/>
    <dgm:cxn modelId="{3265A241-7CEC-49AE-9857-AD34886EA376}" type="presOf" srcId="{A6FAB72A-600A-46C9-8D1B-FD2BFE8E46BE}" destId="{008CF8DF-7DB0-4472-9231-DC5848B10785}" srcOrd="0" destOrd="0" presId="urn:microsoft.com/office/officeart/2005/8/layout/vList2"/>
    <dgm:cxn modelId="{E65D71D4-2401-4D6D-A7C8-163A2FCA8F8F}" srcId="{0F40A586-7F3C-494C-B1CD-27806A1B7C54}" destId="{EBF0F7D6-EAF9-4C82-A6A8-70B804C205FA}" srcOrd="4" destOrd="0" parTransId="{05A8F4D8-E27F-4FBF-A2EE-39652D432E8B}" sibTransId="{CAC3614E-B766-4E31-B859-2679F602A806}"/>
    <dgm:cxn modelId="{413A4AE7-8658-4109-8D0C-8530195B0028}" srcId="{0F40A586-7F3C-494C-B1CD-27806A1B7C54}" destId="{FDA336EF-C069-484B-9438-90BD5FBF3E83}" srcOrd="3" destOrd="0" parTransId="{79927FFE-5D50-450F-87AA-F9280A44297A}" sibTransId="{96CD9930-972E-46B7-AD4D-602032A635D2}"/>
    <dgm:cxn modelId="{7B61282B-3868-40EE-A885-9E82923DFF45}" srcId="{0F40A586-7F3C-494C-B1CD-27806A1B7C54}" destId="{3C0EC49C-B3AA-4891-838F-C02C9166BD03}" srcOrd="0" destOrd="0" parTransId="{9ED3891B-B577-4F79-B6B9-4992F98E743A}" sibTransId="{39FAD52F-A6F8-4CE9-8516-4D626550C2BF}"/>
    <dgm:cxn modelId="{550C6517-9365-4728-BD89-1AFBB5DD91A9}" type="presOf" srcId="{EBF0F7D6-EAF9-4C82-A6A8-70B804C205FA}" destId="{7021FBF8-DCF2-4FA4-9720-2E3CCF45DC64}" srcOrd="0" destOrd="0" presId="urn:microsoft.com/office/officeart/2005/8/layout/vList2"/>
    <dgm:cxn modelId="{BF9F4D96-223A-42C5-AA24-47E866392079}" type="presOf" srcId="{3C0EC49C-B3AA-4891-838F-C02C9166BD03}" destId="{9BD81783-E255-44E1-9090-62D0404A9274}" srcOrd="0" destOrd="0" presId="urn:microsoft.com/office/officeart/2005/8/layout/vList2"/>
    <dgm:cxn modelId="{62830C1A-FFAA-4309-ACB2-C92CA8CCE136}" srcId="{0F40A586-7F3C-494C-B1CD-27806A1B7C54}" destId="{EE7546BE-AF4B-43B1-B12E-8CC10A63F4E8}" srcOrd="1" destOrd="0" parTransId="{7FB57295-F918-4056-A0C6-FB0947074B40}" sibTransId="{5128A80B-AAFE-4FCC-BC18-C6BECD41F3A2}"/>
    <dgm:cxn modelId="{168B868B-FCFA-415C-ABE8-5E3E01FC5EF9}" type="presOf" srcId="{FDA336EF-C069-484B-9438-90BD5FBF3E83}" destId="{50C9CED8-A3A9-4D94-A39A-184EB12B821F}" srcOrd="0" destOrd="0" presId="urn:microsoft.com/office/officeart/2005/8/layout/vList2"/>
    <dgm:cxn modelId="{FD6C0479-0332-40C0-9E91-AD13AA6F32BE}" type="presOf" srcId="{EE7546BE-AF4B-43B1-B12E-8CC10A63F4E8}" destId="{78D9A31C-60E9-4B0F-8399-40837378BD03}" srcOrd="0" destOrd="0" presId="urn:microsoft.com/office/officeart/2005/8/layout/vList2"/>
    <dgm:cxn modelId="{52416522-3AA1-4E60-8B4F-9CBC6DA853B6}" type="presOf" srcId="{0F40A586-7F3C-494C-B1CD-27806A1B7C54}" destId="{EED211B8-4AE9-4301-880A-E7F8EE44A3B1}" srcOrd="0" destOrd="0" presId="urn:microsoft.com/office/officeart/2005/8/layout/vList2"/>
    <dgm:cxn modelId="{BB0482F0-4E13-4C21-BFCC-4338B0FEB82C}" type="presParOf" srcId="{EED211B8-4AE9-4301-880A-E7F8EE44A3B1}" destId="{9BD81783-E255-44E1-9090-62D0404A9274}" srcOrd="0" destOrd="0" presId="urn:microsoft.com/office/officeart/2005/8/layout/vList2"/>
    <dgm:cxn modelId="{F0EBF2B6-527F-42FA-BA18-B13A74FD276A}" type="presParOf" srcId="{EED211B8-4AE9-4301-880A-E7F8EE44A3B1}" destId="{AED6B422-761C-4521-8060-2A96E9D76C77}" srcOrd="1" destOrd="0" presId="urn:microsoft.com/office/officeart/2005/8/layout/vList2"/>
    <dgm:cxn modelId="{B4676E9E-3093-4B3B-97C6-6D17BF34A8B6}" type="presParOf" srcId="{EED211B8-4AE9-4301-880A-E7F8EE44A3B1}" destId="{78D9A31C-60E9-4B0F-8399-40837378BD03}" srcOrd="2" destOrd="0" presId="urn:microsoft.com/office/officeart/2005/8/layout/vList2"/>
    <dgm:cxn modelId="{F9A6A3F2-F1CE-41BF-9D2D-ADDA35478F37}" type="presParOf" srcId="{EED211B8-4AE9-4301-880A-E7F8EE44A3B1}" destId="{CA1E8EB9-63F0-4C80-8DE5-AC5A5775B54E}" srcOrd="3" destOrd="0" presId="urn:microsoft.com/office/officeart/2005/8/layout/vList2"/>
    <dgm:cxn modelId="{67AB44B8-047A-44C6-B81C-EFF953910323}" type="presParOf" srcId="{EED211B8-4AE9-4301-880A-E7F8EE44A3B1}" destId="{008CF8DF-7DB0-4472-9231-DC5848B10785}" srcOrd="4" destOrd="0" presId="urn:microsoft.com/office/officeart/2005/8/layout/vList2"/>
    <dgm:cxn modelId="{20EDF77A-3299-456F-887E-46714C8B8378}" type="presParOf" srcId="{EED211B8-4AE9-4301-880A-E7F8EE44A3B1}" destId="{1D1F0FB4-727F-4F99-BE02-89F3436DD009}" srcOrd="5" destOrd="0" presId="urn:microsoft.com/office/officeart/2005/8/layout/vList2"/>
    <dgm:cxn modelId="{63336D25-C9B3-432B-9C76-889C1974C70A}" type="presParOf" srcId="{EED211B8-4AE9-4301-880A-E7F8EE44A3B1}" destId="{50C9CED8-A3A9-4D94-A39A-184EB12B821F}" srcOrd="6" destOrd="0" presId="urn:microsoft.com/office/officeart/2005/8/layout/vList2"/>
    <dgm:cxn modelId="{D8F0CE74-E3EE-487C-B6C3-BC517A2D25A8}" type="presParOf" srcId="{EED211B8-4AE9-4301-880A-E7F8EE44A3B1}" destId="{5263F59D-A15B-4AD8-A1B6-CE6F7D084F5A}" srcOrd="7" destOrd="0" presId="urn:microsoft.com/office/officeart/2005/8/layout/vList2"/>
    <dgm:cxn modelId="{710798D8-1A5B-4D50-81C0-44F23601E0D5}" type="presParOf" srcId="{EED211B8-4AE9-4301-880A-E7F8EE44A3B1}" destId="{7021FBF8-DCF2-4FA4-9720-2E3CCF45DC6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E63555F-B473-4728-9FEF-AD878FF7DF52}"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AR"/>
        </a:p>
      </dgm:t>
    </dgm:pt>
    <dgm:pt modelId="{3F6DE2CB-1216-4CB7-89B3-E65B8BE669EB}">
      <dgm:prSet phldrT="[Texto]"/>
      <dgm:spPr/>
      <dgm:t>
        <a:bodyPr/>
        <a:lstStyle/>
        <a:p>
          <a:r>
            <a:rPr lang="es-AR" dirty="0" smtClean="0"/>
            <a:t>Puntero</a:t>
          </a:r>
          <a:endParaRPr lang="es-AR" dirty="0"/>
        </a:p>
      </dgm:t>
    </dgm:pt>
    <dgm:pt modelId="{F3D82291-5018-48EE-8D21-E20783B8809C}" type="parTrans" cxnId="{7E5E8D33-AA6A-417E-A683-881545C55139}">
      <dgm:prSet/>
      <dgm:spPr/>
      <dgm:t>
        <a:bodyPr/>
        <a:lstStyle/>
        <a:p>
          <a:endParaRPr lang="es-AR"/>
        </a:p>
      </dgm:t>
    </dgm:pt>
    <dgm:pt modelId="{9F2D7939-5D45-406C-AC84-885315E16D63}" type="sibTrans" cxnId="{7E5E8D33-AA6A-417E-A683-881545C55139}">
      <dgm:prSet/>
      <dgm:spPr/>
      <dgm:t>
        <a:bodyPr/>
        <a:lstStyle/>
        <a:p>
          <a:endParaRPr lang="es-AR"/>
        </a:p>
      </dgm:t>
    </dgm:pt>
    <dgm:pt modelId="{27FA4521-0934-4DE9-BE71-DA20CE8E04ED}">
      <dgm:prSet phldrT="[Texto]"/>
      <dgm:spPr/>
      <dgm:t>
        <a:bodyPr/>
        <a:lstStyle/>
        <a:p>
          <a:r>
            <a:rPr lang="es-AR" dirty="0" smtClean="0"/>
            <a:t>Periféricos</a:t>
          </a:r>
          <a:endParaRPr lang="es-AR" dirty="0"/>
        </a:p>
      </dgm:t>
    </dgm:pt>
    <dgm:pt modelId="{F8BD6B06-5E4D-48A0-B76F-6DF7DF69FAE5}" type="parTrans" cxnId="{A38208B6-9037-4338-B196-9AA91D8D06C1}">
      <dgm:prSet/>
      <dgm:spPr/>
      <dgm:t>
        <a:bodyPr/>
        <a:lstStyle/>
        <a:p>
          <a:endParaRPr lang="es-AR"/>
        </a:p>
      </dgm:t>
    </dgm:pt>
    <dgm:pt modelId="{2505D7FF-2736-46FF-800F-DEE6D16B9C9E}" type="sibTrans" cxnId="{A38208B6-9037-4338-B196-9AA91D8D06C1}">
      <dgm:prSet/>
      <dgm:spPr/>
      <dgm:t>
        <a:bodyPr/>
        <a:lstStyle/>
        <a:p>
          <a:endParaRPr lang="es-AR"/>
        </a:p>
      </dgm:t>
    </dgm:pt>
    <dgm:pt modelId="{16CCC8E2-66FA-4AF1-8F55-64AE61977749}">
      <dgm:prSet phldrT="[Texto]"/>
      <dgm:spPr/>
      <dgm:t>
        <a:bodyPr/>
        <a:lstStyle/>
        <a:p>
          <a:r>
            <a:rPr lang="es-AR" dirty="0" smtClean="0"/>
            <a:t>Iconos</a:t>
          </a:r>
          <a:endParaRPr lang="es-AR" dirty="0"/>
        </a:p>
      </dgm:t>
    </dgm:pt>
    <dgm:pt modelId="{1A5007B6-64D0-4860-B7C5-7D9BC0CD74ED}" type="parTrans" cxnId="{D4060D4F-E843-40E6-8119-5E3EDF3C90D4}">
      <dgm:prSet/>
      <dgm:spPr/>
      <dgm:t>
        <a:bodyPr/>
        <a:lstStyle/>
        <a:p>
          <a:endParaRPr lang="es-AR"/>
        </a:p>
      </dgm:t>
    </dgm:pt>
    <dgm:pt modelId="{A3D276F3-284B-4983-B522-E97F73BD2A40}" type="sibTrans" cxnId="{D4060D4F-E843-40E6-8119-5E3EDF3C90D4}">
      <dgm:prSet/>
      <dgm:spPr/>
      <dgm:t>
        <a:bodyPr/>
        <a:lstStyle/>
        <a:p>
          <a:endParaRPr lang="es-AR"/>
        </a:p>
      </dgm:t>
    </dgm:pt>
    <dgm:pt modelId="{AB8ED5F6-70A4-430B-974E-EC432FC97AD0}">
      <dgm:prSet phldrT="[Texto]"/>
      <dgm:spPr/>
      <dgm:t>
        <a:bodyPr/>
        <a:lstStyle/>
        <a:p>
          <a:r>
            <a:rPr lang="es-AR" dirty="0" smtClean="0"/>
            <a:t>Escritorio</a:t>
          </a:r>
          <a:endParaRPr lang="es-AR" dirty="0"/>
        </a:p>
      </dgm:t>
    </dgm:pt>
    <dgm:pt modelId="{5232AB7D-F45B-4B82-A9F4-4DDA6FB169B1}" type="parTrans" cxnId="{1DB94E9D-8169-43CA-ACFC-9DAE14EC05EB}">
      <dgm:prSet/>
      <dgm:spPr/>
      <dgm:t>
        <a:bodyPr/>
        <a:lstStyle/>
        <a:p>
          <a:endParaRPr lang="es-AR"/>
        </a:p>
      </dgm:t>
    </dgm:pt>
    <dgm:pt modelId="{E7F965DB-092A-41A5-A900-89B9C146E2EC}" type="sibTrans" cxnId="{1DB94E9D-8169-43CA-ACFC-9DAE14EC05EB}">
      <dgm:prSet/>
      <dgm:spPr/>
      <dgm:t>
        <a:bodyPr/>
        <a:lstStyle/>
        <a:p>
          <a:endParaRPr lang="es-AR"/>
        </a:p>
      </dgm:t>
    </dgm:pt>
    <dgm:pt modelId="{622CD365-CC79-416C-9FB4-736062C96406}">
      <dgm:prSet phldrT="[Texto]"/>
      <dgm:spPr/>
      <dgm:t>
        <a:bodyPr/>
        <a:lstStyle/>
        <a:p>
          <a:r>
            <a:rPr lang="es-AR" dirty="0" smtClean="0"/>
            <a:t>Ventana</a:t>
          </a:r>
          <a:endParaRPr lang="es-AR" dirty="0"/>
        </a:p>
      </dgm:t>
    </dgm:pt>
    <dgm:pt modelId="{0C99BE67-E833-4FF2-A312-95CA9CB70C00}" type="parTrans" cxnId="{617FF875-DB57-4597-8027-81EC41F7E0CE}">
      <dgm:prSet/>
      <dgm:spPr/>
      <dgm:t>
        <a:bodyPr/>
        <a:lstStyle/>
        <a:p>
          <a:endParaRPr lang="es-AR"/>
        </a:p>
      </dgm:t>
    </dgm:pt>
    <dgm:pt modelId="{30A2DE85-5B45-41A5-A8BD-90FB81949274}" type="sibTrans" cxnId="{617FF875-DB57-4597-8027-81EC41F7E0CE}">
      <dgm:prSet/>
      <dgm:spPr/>
      <dgm:t>
        <a:bodyPr/>
        <a:lstStyle/>
        <a:p>
          <a:endParaRPr lang="es-AR"/>
        </a:p>
      </dgm:t>
    </dgm:pt>
    <dgm:pt modelId="{71691531-200E-408A-B6FD-397A9D016215}">
      <dgm:prSet phldrT="[Texto]"/>
      <dgm:spPr/>
      <dgm:t>
        <a:bodyPr/>
        <a:lstStyle/>
        <a:p>
          <a:r>
            <a:rPr lang="es-AR" dirty="0" smtClean="0"/>
            <a:t>Menús</a:t>
          </a:r>
          <a:endParaRPr lang="es-AR" dirty="0"/>
        </a:p>
      </dgm:t>
    </dgm:pt>
    <dgm:pt modelId="{5C54A30E-FF01-48E6-95F4-976D9C4866D7}" type="parTrans" cxnId="{18052E85-840C-4D25-86F3-40DB5166EF34}">
      <dgm:prSet/>
      <dgm:spPr/>
      <dgm:t>
        <a:bodyPr/>
        <a:lstStyle/>
        <a:p>
          <a:endParaRPr lang="es-AR"/>
        </a:p>
      </dgm:t>
    </dgm:pt>
    <dgm:pt modelId="{C436B9FD-C1BD-42E1-A211-DD8D16CBF355}" type="sibTrans" cxnId="{18052E85-840C-4D25-86F3-40DB5166EF34}">
      <dgm:prSet/>
      <dgm:spPr/>
      <dgm:t>
        <a:bodyPr/>
        <a:lstStyle/>
        <a:p>
          <a:endParaRPr lang="es-AR"/>
        </a:p>
      </dgm:t>
    </dgm:pt>
    <dgm:pt modelId="{BA338775-DF56-45BE-A5E4-1E071A22D4A8}" type="pres">
      <dgm:prSet presAssocID="{7E63555F-B473-4728-9FEF-AD878FF7DF52}" presName="Name0" presStyleCnt="0">
        <dgm:presLayoutVars>
          <dgm:dir/>
          <dgm:resizeHandles val="exact"/>
        </dgm:presLayoutVars>
      </dgm:prSet>
      <dgm:spPr/>
      <dgm:t>
        <a:bodyPr/>
        <a:lstStyle/>
        <a:p>
          <a:endParaRPr lang="es-ES"/>
        </a:p>
      </dgm:t>
    </dgm:pt>
    <dgm:pt modelId="{F3486B31-0A2C-495A-8E88-437F5A9C95F6}" type="pres">
      <dgm:prSet presAssocID="{3F6DE2CB-1216-4CB7-89B3-E65B8BE669EB}" presName="Name5" presStyleLbl="vennNode1" presStyleIdx="0" presStyleCnt="6">
        <dgm:presLayoutVars>
          <dgm:bulletEnabled val="1"/>
        </dgm:presLayoutVars>
      </dgm:prSet>
      <dgm:spPr/>
      <dgm:t>
        <a:bodyPr/>
        <a:lstStyle/>
        <a:p>
          <a:endParaRPr lang="es-ES"/>
        </a:p>
      </dgm:t>
    </dgm:pt>
    <dgm:pt modelId="{86F31D3B-51DD-49C9-A9CC-36F3046DFA97}" type="pres">
      <dgm:prSet presAssocID="{9F2D7939-5D45-406C-AC84-885315E16D63}" presName="space" presStyleCnt="0"/>
      <dgm:spPr/>
      <dgm:t>
        <a:bodyPr/>
        <a:lstStyle/>
        <a:p>
          <a:endParaRPr lang="es-ES"/>
        </a:p>
      </dgm:t>
    </dgm:pt>
    <dgm:pt modelId="{73F4FE0D-4814-48B6-8888-DFEE4B7EF75A}" type="pres">
      <dgm:prSet presAssocID="{27FA4521-0934-4DE9-BE71-DA20CE8E04ED}" presName="Name5" presStyleLbl="vennNode1" presStyleIdx="1" presStyleCnt="6">
        <dgm:presLayoutVars>
          <dgm:bulletEnabled val="1"/>
        </dgm:presLayoutVars>
      </dgm:prSet>
      <dgm:spPr/>
      <dgm:t>
        <a:bodyPr/>
        <a:lstStyle/>
        <a:p>
          <a:endParaRPr lang="es-ES"/>
        </a:p>
      </dgm:t>
    </dgm:pt>
    <dgm:pt modelId="{80EA1421-AE0B-4F15-9EA8-C33B8F421FC6}" type="pres">
      <dgm:prSet presAssocID="{2505D7FF-2736-46FF-800F-DEE6D16B9C9E}" presName="space" presStyleCnt="0"/>
      <dgm:spPr/>
      <dgm:t>
        <a:bodyPr/>
        <a:lstStyle/>
        <a:p>
          <a:endParaRPr lang="es-ES"/>
        </a:p>
      </dgm:t>
    </dgm:pt>
    <dgm:pt modelId="{C568EC66-9FFE-4FCB-AAFA-4265870C6D4C}" type="pres">
      <dgm:prSet presAssocID="{16CCC8E2-66FA-4AF1-8F55-64AE61977749}" presName="Name5" presStyleLbl="vennNode1" presStyleIdx="2" presStyleCnt="6">
        <dgm:presLayoutVars>
          <dgm:bulletEnabled val="1"/>
        </dgm:presLayoutVars>
      </dgm:prSet>
      <dgm:spPr/>
      <dgm:t>
        <a:bodyPr/>
        <a:lstStyle/>
        <a:p>
          <a:endParaRPr lang="es-ES"/>
        </a:p>
      </dgm:t>
    </dgm:pt>
    <dgm:pt modelId="{55FB0C51-0977-45A4-A8A8-C98A34E87EB5}" type="pres">
      <dgm:prSet presAssocID="{A3D276F3-284B-4983-B522-E97F73BD2A40}" presName="space" presStyleCnt="0"/>
      <dgm:spPr/>
      <dgm:t>
        <a:bodyPr/>
        <a:lstStyle/>
        <a:p>
          <a:endParaRPr lang="es-ES"/>
        </a:p>
      </dgm:t>
    </dgm:pt>
    <dgm:pt modelId="{1ACB9BEA-580A-42FD-A601-CF87662689E9}" type="pres">
      <dgm:prSet presAssocID="{AB8ED5F6-70A4-430B-974E-EC432FC97AD0}" presName="Name5" presStyleLbl="vennNode1" presStyleIdx="3" presStyleCnt="6">
        <dgm:presLayoutVars>
          <dgm:bulletEnabled val="1"/>
        </dgm:presLayoutVars>
      </dgm:prSet>
      <dgm:spPr/>
      <dgm:t>
        <a:bodyPr/>
        <a:lstStyle/>
        <a:p>
          <a:endParaRPr lang="es-ES"/>
        </a:p>
      </dgm:t>
    </dgm:pt>
    <dgm:pt modelId="{DF6E0DC2-F345-4DC3-98C3-BE9B6069157E}" type="pres">
      <dgm:prSet presAssocID="{E7F965DB-092A-41A5-A900-89B9C146E2EC}" presName="space" presStyleCnt="0"/>
      <dgm:spPr/>
      <dgm:t>
        <a:bodyPr/>
        <a:lstStyle/>
        <a:p>
          <a:endParaRPr lang="es-ES"/>
        </a:p>
      </dgm:t>
    </dgm:pt>
    <dgm:pt modelId="{4D99EA16-9F25-4A23-BBBA-0E1CFDF831F9}" type="pres">
      <dgm:prSet presAssocID="{622CD365-CC79-416C-9FB4-736062C96406}" presName="Name5" presStyleLbl="vennNode1" presStyleIdx="4" presStyleCnt="6">
        <dgm:presLayoutVars>
          <dgm:bulletEnabled val="1"/>
        </dgm:presLayoutVars>
      </dgm:prSet>
      <dgm:spPr/>
      <dgm:t>
        <a:bodyPr/>
        <a:lstStyle/>
        <a:p>
          <a:endParaRPr lang="es-ES"/>
        </a:p>
      </dgm:t>
    </dgm:pt>
    <dgm:pt modelId="{51E774D1-0362-4B2F-9CEE-F55A4D72ACC1}" type="pres">
      <dgm:prSet presAssocID="{30A2DE85-5B45-41A5-A8BD-90FB81949274}" presName="space" presStyleCnt="0"/>
      <dgm:spPr/>
      <dgm:t>
        <a:bodyPr/>
        <a:lstStyle/>
        <a:p>
          <a:endParaRPr lang="es-ES"/>
        </a:p>
      </dgm:t>
    </dgm:pt>
    <dgm:pt modelId="{AD367858-26E2-4664-9925-9364E83C99EE}" type="pres">
      <dgm:prSet presAssocID="{71691531-200E-408A-B6FD-397A9D016215}" presName="Name5" presStyleLbl="vennNode1" presStyleIdx="5" presStyleCnt="6">
        <dgm:presLayoutVars>
          <dgm:bulletEnabled val="1"/>
        </dgm:presLayoutVars>
      </dgm:prSet>
      <dgm:spPr/>
      <dgm:t>
        <a:bodyPr/>
        <a:lstStyle/>
        <a:p>
          <a:endParaRPr lang="es-ES"/>
        </a:p>
      </dgm:t>
    </dgm:pt>
  </dgm:ptLst>
  <dgm:cxnLst>
    <dgm:cxn modelId="{2B4E9A59-1CAA-4E20-80EB-ECE304FA4620}" type="presOf" srcId="{3F6DE2CB-1216-4CB7-89B3-E65B8BE669EB}" destId="{F3486B31-0A2C-495A-8E88-437F5A9C95F6}" srcOrd="0" destOrd="0" presId="urn:microsoft.com/office/officeart/2005/8/layout/venn3"/>
    <dgm:cxn modelId="{D4060D4F-E843-40E6-8119-5E3EDF3C90D4}" srcId="{7E63555F-B473-4728-9FEF-AD878FF7DF52}" destId="{16CCC8E2-66FA-4AF1-8F55-64AE61977749}" srcOrd="2" destOrd="0" parTransId="{1A5007B6-64D0-4860-B7C5-7D9BC0CD74ED}" sibTransId="{A3D276F3-284B-4983-B522-E97F73BD2A40}"/>
    <dgm:cxn modelId="{02016212-7AB1-4CA1-9BD8-60D395FEC536}" type="presOf" srcId="{7E63555F-B473-4728-9FEF-AD878FF7DF52}" destId="{BA338775-DF56-45BE-A5E4-1E071A22D4A8}" srcOrd="0" destOrd="0" presId="urn:microsoft.com/office/officeart/2005/8/layout/venn3"/>
    <dgm:cxn modelId="{B9DDB6FE-B436-4201-B335-6F2757A6EFBD}" type="presOf" srcId="{16CCC8E2-66FA-4AF1-8F55-64AE61977749}" destId="{C568EC66-9FFE-4FCB-AAFA-4265870C6D4C}" srcOrd="0" destOrd="0" presId="urn:microsoft.com/office/officeart/2005/8/layout/venn3"/>
    <dgm:cxn modelId="{A38208B6-9037-4338-B196-9AA91D8D06C1}" srcId="{7E63555F-B473-4728-9FEF-AD878FF7DF52}" destId="{27FA4521-0934-4DE9-BE71-DA20CE8E04ED}" srcOrd="1" destOrd="0" parTransId="{F8BD6B06-5E4D-48A0-B76F-6DF7DF69FAE5}" sibTransId="{2505D7FF-2736-46FF-800F-DEE6D16B9C9E}"/>
    <dgm:cxn modelId="{17D5E726-8248-4787-985E-49E932A8CAB2}" type="presOf" srcId="{71691531-200E-408A-B6FD-397A9D016215}" destId="{AD367858-26E2-4664-9925-9364E83C99EE}" srcOrd="0" destOrd="0" presId="urn:microsoft.com/office/officeart/2005/8/layout/venn3"/>
    <dgm:cxn modelId="{31B5B5EB-4AF0-41BB-9D48-1ED5593E85E3}" type="presOf" srcId="{AB8ED5F6-70A4-430B-974E-EC432FC97AD0}" destId="{1ACB9BEA-580A-42FD-A601-CF87662689E9}" srcOrd="0" destOrd="0" presId="urn:microsoft.com/office/officeart/2005/8/layout/venn3"/>
    <dgm:cxn modelId="{1DB94E9D-8169-43CA-ACFC-9DAE14EC05EB}" srcId="{7E63555F-B473-4728-9FEF-AD878FF7DF52}" destId="{AB8ED5F6-70A4-430B-974E-EC432FC97AD0}" srcOrd="3" destOrd="0" parTransId="{5232AB7D-F45B-4B82-A9F4-4DDA6FB169B1}" sibTransId="{E7F965DB-092A-41A5-A900-89B9C146E2EC}"/>
    <dgm:cxn modelId="{5CF8E46C-1AF5-4751-9B5F-A8B66A890FDC}" type="presOf" srcId="{27FA4521-0934-4DE9-BE71-DA20CE8E04ED}" destId="{73F4FE0D-4814-48B6-8888-DFEE4B7EF75A}" srcOrd="0" destOrd="0" presId="urn:microsoft.com/office/officeart/2005/8/layout/venn3"/>
    <dgm:cxn modelId="{16208509-C4F6-41E5-A895-C6894819F0F1}" type="presOf" srcId="{622CD365-CC79-416C-9FB4-736062C96406}" destId="{4D99EA16-9F25-4A23-BBBA-0E1CFDF831F9}" srcOrd="0" destOrd="0" presId="urn:microsoft.com/office/officeart/2005/8/layout/venn3"/>
    <dgm:cxn modelId="{7E5E8D33-AA6A-417E-A683-881545C55139}" srcId="{7E63555F-B473-4728-9FEF-AD878FF7DF52}" destId="{3F6DE2CB-1216-4CB7-89B3-E65B8BE669EB}" srcOrd="0" destOrd="0" parTransId="{F3D82291-5018-48EE-8D21-E20783B8809C}" sibTransId="{9F2D7939-5D45-406C-AC84-885315E16D63}"/>
    <dgm:cxn modelId="{18052E85-840C-4D25-86F3-40DB5166EF34}" srcId="{7E63555F-B473-4728-9FEF-AD878FF7DF52}" destId="{71691531-200E-408A-B6FD-397A9D016215}" srcOrd="5" destOrd="0" parTransId="{5C54A30E-FF01-48E6-95F4-976D9C4866D7}" sibTransId="{C436B9FD-C1BD-42E1-A211-DD8D16CBF355}"/>
    <dgm:cxn modelId="{617FF875-DB57-4597-8027-81EC41F7E0CE}" srcId="{7E63555F-B473-4728-9FEF-AD878FF7DF52}" destId="{622CD365-CC79-416C-9FB4-736062C96406}" srcOrd="4" destOrd="0" parTransId="{0C99BE67-E833-4FF2-A312-95CA9CB70C00}" sibTransId="{30A2DE85-5B45-41A5-A8BD-90FB81949274}"/>
    <dgm:cxn modelId="{18647340-E72D-45CD-8789-B294A5447AB5}" type="presParOf" srcId="{BA338775-DF56-45BE-A5E4-1E071A22D4A8}" destId="{F3486B31-0A2C-495A-8E88-437F5A9C95F6}" srcOrd="0" destOrd="0" presId="urn:microsoft.com/office/officeart/2005/8/layout/venn3"/>
    <dgm:cxn modelId="{E43F90D0-5517-46F7-9C7C-D85723A6158E}" type="presParOf" srcId="{BA338775-DF56-45BE-A5E4-1E071A22D4A8}" destId="{86F31D3B-51DD-49C9-A9CC-36F3046DFA97}" srcOrd="1" destOrd="0" presId="urn:microsoft.com/office/officeart/2005/8/layout/venn3"/>
    <dgm:cxn modelId="{FE441D9D-5884-4E5F-A0C3-A3654B95287B}" type="presParOf" srcId="{BA338775-DF56-45BE-A5E4-1E071A22D4A8}" destId="{73F4FE0D-4814-48B6-8888-DFEE4B7EF75A}" srcOrd="2" destOrd="0" presId="urn:microsoft.com/office/officeart/2005/8/layout/venn3"/>
    <dgm:cxn modelId="{337890DF-1E68-46D7-B6AC-7A5781150A15}" type="presParOf" srcId="{BA338775-DF56-45BE-A5E4-1E071A22D4A8}" destId="{80EA1421-AE0B-4F15-9EA8-C33B8F421FC6}" srcOrd="3" destOrd="0" presId="urn:microsoft.com/office/officeart/2005/8/layout/venn3"/>
    <dgm:cxn modelId="{EB492517-3B2C-4002-972E-87D263C20FB5}" type="presParOf" srcId="{BA338775-DF56-45BE-A5E4-1E071A22D4A8}" destId="{C568EC66-9FFE-4FCB-AAFA-4265870C6D4C}" srcOrd="4" destOrd="0" presId="urn:microsoft.com/office/officeart/2005/8/layout/venn3"/>
    <dgm:cxn modelId="{880BD5E6-0EC7-479E-87D4-3C5F92CE6373}" type="presParOf" srcId="{BA338775-DF56-45BE-A5E4-1E071A22D4A8}" destId="{55FB0C51-0977-45A4-A8A8-C98A34E87EB5}" srcOrd="5" destOrd="0" presId="urn:microsoft.com/office/officeart/2005/8/layout/venn3"/>
    <dgm:cxn modelId="{AF732969-958B-4032-BD9B-08ABD73B5C74}" type="presParOf" srcId="{BA338775-DF56-45BE-A5E4-1E071A22D4A8}" destId="{1ACB9BEA-580A-42FD-A601-CF87662689E9}" srcOrd="6" destOrd="0" presId="urn:microsoft.com/office/officeart/2005/8/layout/venn3"/>
    <dgm:cxn modelId="{9D228F1F-EB2E-4842-929D-9F992D68CF62}" type="presParOf" srcId="{BA338775-DF56-45BE-A5E4-1E071A22D4A8}" destId="{DF6E0DC2-F345-4DC3-98C3-BE9B6069157E}" srcOrd="7" destOrd="0" presId="urn:microsoft.com/office/officeart/2005/8/layout/venn3"/>
    <dgm:cxn modelId="{44524D9C-5CC2-43F4-9FCA-F4FBFE80D743}" type="presParOf" srcId="{BA338775-DF56-45BE-A5E4-1E071A22D4A8}" destId="{4D99EA16-9F25-4A23-BBBA-0E1CFDF831F9}" srcOrd="8" destOrd="0" presId="urn:microsoft.com/office/officeart/2005/8/layout/venn3"/>
    <dgm:cxn modelId="{78A93C5A-0C1E-4908-87F7-B86DB7DD61F1}" type="presParOf" srcId="{BA338775-DF56-45BE-A5E4-1E071A22D4A8}" destId="{51E774D1-0362-4B2F-9CEE-F55A4D72ACC1}" srcOrd="9" destOrd="0" presId="urn:microsoft.com/office/officeart/2005/8/layout/venn3"/>
    <dgm:cxn modelId="{4163A353-8F07-41AC-86BA-85121102745A}" type="presParOf" srcId="{BA338775-DF56-45BE-A5E4-1E071A22D4A8}" destId="{AD367858-26E2-4664-9925-9364E83C99EE}"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3AB77E1-B756-4189-B6E5-774C4921D7A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s-AR"/>
        </a:p>
      </dgm:t>
    </dgm:pt>
    <dgm:pt modelId="{1BD6C7EC-85B6-4CF5-82AB-A0C6AF885842}">
      <dgm:prSet phldrT="[Texto]" custT="1"/>
      <dgm:spPr/>
      <dgm:t>
        <a:bodyPr/>
        <a:lstStyle/>
        <a:p>
          <a:r>
            <a:rPr lang="es-ES" sz="1600" dirty="0" smtClean="0"/>
            <a:t>Estructurar, etiquetar y planificar la navegación.</a:t>
          </a:r>
          <a:endParaRPr lang="es-AR" sz="1600" dirty="0"/>
        </a:p>
      </dgm:t>
    </dgm:pt>
    <dgm:pt modelId="{7709DA20-51BF-445B-96AC-C5C06875AC1E}" type="parTrans" cxnId="{CA601793-4135-49CA-9071-59FA84EAF1CB}">
      <dgm:prSet/>
      <dgm:spPr/>
      <dgm:t>
        <a:bodyPr/>
        <a:lstStyle/>
        <a:p>
          <a:endParaRPr lang="es-AR" sz="2000"/>
        </a:p>
      </dgm:t>
    </dgm:pt>
    <dgm:pt modelId="{C3236416-6F42-4FAB-962D-13D9658F90DA}" type="sibTrans" cxnId="{CA601793-4135-49CA-9071-59FA84EAF1CB}">
      <dgm:prSet/>
      <dgm:spPr/>
      <dgm:t>
        <a:bodyPr/>
        <a:lstStyle/>
        <a:p>
          <a:endParaRPr lang="es-AR" sz="2000"/>
        </a:p>
      </dgm:t>
    </dgm:pt>
    <dgm:pt modelId="{E51B1A63-A1F1-4854-8A18-90F472A2B527}">
      <dgm:prSet phldrT="[Texto]" custT="1"/>
      <dgm:spPr/>
      <dgm:t>
        <a:bodyPr/>
        <a:lstStyle/>
        <a:p>
          <a:r>
            <a:rPr lang="es-ES" sz="1600" dirty="0" smtClean="0"/>
            <a:t>Estructurar el diseño de la información para facilitar las tareas.</a:t>
          </a:r>
          <a:endParaRPr lang="es-AR" sz="1600" dirty="0"/>
        </a:p>
      </dgm:t>
    </dgm:pt>
    <dgm:pt modelId="{5876DE80-74C3-4A7C-A649-C3E0C4A72682}" type="parTrans" cxnId="{3D3CE560-D707-4C80-AE3D-B0A2CFC251AF}">
      <dgm:prSet/>
      <dgm:spPr/>
      <dgm:t>
        <a:bodyPr/>
        <a:lstStyle/>
        <a:p>
          <a:endParaRPr lang="es-AR" sz="2000"/>
        </a:p>
      </dgm:t>
    </dgm:pt>
    <dgm:pt modelId="{9363B9ED-ADFD-47D0-B50C-7B2E9F68F74F}" type="sibTrans" cxnId="{3D3CE560-D707-4C80-AE3D-B0A2CFC251AF}">
      <dgm:prSet/>
      <dgm:spPr/>
      <dgm:t>
        <a:bodyPr/>
        <a:lstStyle/>
        <a:p>
          <a:endParaRPr lang="es-AR" sz="2000"/>
        </a:p>
      </dgm:t>
    </dgm:pt>
    <dgm:pt modelId="{12E0F98F-6C35-4110-8B3B-F8F61E02DC80}">
      <dgm:prSet phldrT="[Texto]" custT="1"/>
      <dgm:spPr/>
      <dgm:t>
        <a:bodyPr/>
        <a:lstStyle/>
        <a:p>
          <a:r>
            <a:rPr lang="es-ES" sz="1600" dirty="0" smtClean="0"/>
            <a:t>Gestionar la información</a:t>
          </a:r>
          <a:endParaRPr lang="es-AR" sz="1600" dirty="0"/>
        </a:p>
      </dgm:t>
    </dgm:pt>
    <dgm:pt modelId="{43C23FB2-C329-4ABC-8970-B32DEC73D1AB}" type="parTrans" cxnId="{6FC35B58-5BE4-4AE4-BDF1-02FC4F57D45A}">
      <dgm:prSet/>
      <dgm:spPr/>
      <dgm:t>
        <a:bodyPr/>
        <a:lstStyle/>
        <a:p>
          <a:endParaRPr lang="es-AR" sz="2000"/>
        </a:p>
      </dgm:t>
    </dgm:pt>
    <dgm:pt modelId="{0422373B-C00C-4F5B-AEA5-FF64D15852C7}" type="sibTrans" cxnId="{6FC35B58-5BE4-4AE4-BDF1-02FC4F57D45A}">
      <dgm:prSet/>
      <dgm:spPr/>
      <dgm:t>
        <a:bodyPr/>
        <a:lstStyle/>
        <a:p>
          <a:endParaRPr lang="es-AR" sz="2000"/>
        </a:p>
      </dgm:t>
    </dgm:pt>
    <dgm:pt modelId="{51944DE7-E629-4A6B-A97D-282C1DC926E0}">
      <dgm:prSet phldrT="[Texto]" custT="1"/>
      <dgm:spPr/>
      <dgm:t>
        <a:bodyPr/>
        <a:lstStyle/>
        <a:p>
          <a:r>
            <a:rPr lang="es-ES" sz="1600" dirty="0" smtClean="0"/>
            <a:t>Diseñar buscadores</a:t>
          </a:r>
          <a:endParaRPr lang="es-AR" sz="1600" dirty="0"/>
        </a:p>
      </dgm:t>
    </dgm:pt>
    <dgm:pt modelId="{3C814EAF-13F5-40F4-BE6C-23D06B2FBAE8}" type="parTrans" cxnId="{B5045E0A-1A06-4C8E-B358-D200272BF2BE}">
      <dgm:prSet/>
      <dgm:spPr/>
      <dgm:t>
        <a:bodyPr/>
        <a:lstStyle/>
        <a:p>
          <a:endParaRPr lang="es-AR" sz="2000"/>
        </a:p>
      </dgm:t>
    </dgm:pt>
    <dgm:pt modelId="{1C4BD339-90B2-45DB-964C-8B96155CD24F}" type="sibTrans" cxnId="{B5045E0A-1A06-4C8E-B358-D200272BF2BE}">
      <dgm:prSet/>
      <dgm:spPr/>
      <dgm:t>
        <a:bodyPr/>
        <a:lstStyle/>
        <a:p>
          <a:endParaRPr lang="es-AR" sz="2000"/>
        </a:p>
      </dgm:t>
    </dgm:pt>
    <dgm:pt modelId="{4D6210C6-CE3B-462B-AE31-7AB2C28A26C8}" type="pres">
      <dgm:prSet presAssocID="{B3AB77E1-B756-4189-B6E5-774C4921D7A3}" presName="linear" presStyleCnt="0">
        <dgm:presLayoutVars>
          <dgm:dir/>
          <dgm:animLvl val="lvl"/>
          <dgm:resizeHandles val="exact"/>
        </dgm:presLayoutVars>
      </dgm:prSet>
      <dgm:spPr/>
      <dgm:t>
        <a:bodyPr/>
        <a:lstStyle/>
        <a:p>
          <a:endParaRPr lang="es-ES"/>
        </a:p>
      </dgm:t>
    </dgm:pt>
    <dgm:pt modelId="{4260F5DA-3100-4251-B0E4-4DF05B6327AE}" type="pres">
      <dgm:prSet presAssocID="{1BD6C7EC-85B6-4CF5-82AB-A0C6AF885842}" presName="parentLin" presStyleCnt="0"/>
      <dgm:spPr/>
      <dgm:t>
        <a:bodyPr/>
        <a:lstStyle/>
        <a:p>
          <a:endParaRPr lang="es-ES"/>
        </a:p>
      </dgm:t>
    </dgm:pt>
    <dgm:pt modelId="{AEA58C98-081F-4CF5-BAFE-60DD26F55AC9}" type="pres">
      <dgm:prSet presAssocID="{1BD6C7EC-85B6-4CF5-82AB-A0C6AF885842}" presName="parentLeftMargin" presStyleLbl="node1" presStyleIdx="0" presStyleCnt="4"/>
      <dgm:spPr/>
      <dgm:t>
        <a:bodyPr/>
        <a:lstStyle/>
        <a:p>
          <a:endParaRPr lang="es-ES"/>
        </a:p>
      </dgm:t>
    </dgm:pt>
    <dgm:pt modelId="{6642C45A-2DD8-472E-8D45-6DA46815C232}" type="pres">
      <dgm:prSet presAssocID="{1BD6C7EC-85B6-4CF5-82AB-A0C6AF885842}" presName="parentText" presStyleLbl="node1" presStyleIdx="0" presStyleCnt="4" custScaleX="121625">
        <dgm:presLayoutVars>
          <dgm:chMax val="0"/>
          <dgm:bulletEnabled val="1"/>
        </dgm:presLayoutVars>
      </dgm:prSet>
      <dgm:spPr/>
      <dgm:t>
        <a:bodyPr/>
        <a:lstStyle/>
        <a:p>
          <a:endParaRPr lang="es-AR"/>
        </a:p>
      </dgm:t>
    </dgm:pt>
    <dgm:pt modelId="{EE5626F3-23D3-4FDD-9CF0-51541D063311}" type="pres">
      <dgm:prSet presAssocID="{1BD6C7EC-85B6-4CF5-82AB-A0C6AF885842}" presName="negativeSpace" presStyleCnt="0"/>
      <dgm:spPr/>
      <dgm:t>
        <a:bodyPr/>
        <a:lstStyle/>
        <a:p>
          <a:endParaRPr lang="es-ES"/>
        </a:p>
      </dgm:t>
    </dgm:pt>
    <dgm:pt modelId="{CE9BFF3C-D21C-4235-8C71-3C1942620A81}" type="pres">
      <dgm:prSet presAssocID="{1BD6C7EC-85B6-4CF5-82AB-A0C6AF885842}" presName="childText" presStyleLbl="conFgAcc1" presStyleIdx="0" presStyleCnt="4">
        <dgm:presLayoutVars>
          <dgm:bulletEnabled val="1"/>
        </dgm:presLayoutVars>
      </dgm:prSet>
      <dgm:spPr/>
      <dgm:t>
        <a:bodyPr/>
        <a:lstStyle/>
        <a:p>
          <a:endParaRPr lang="es-ES"/>
        </a:p>
      </dgm:t>
    </dgm:pt>
    <dgm:pt modelId="{576DCC84-9D50-405B-9559-2D229BF3F2D7}" type="pres">
      <dgm:prSet presAssocID="{C3236416-6F42-4FAB-962D-13D9658F90DA}" presName="spaceBetweenRectangles" presStyleCnt="0"/>
      <dgm:spPr/>
      <dgm:t>
        <a:bodyPr/>
        <a:lstStyle/>
        <a:p>
          <a:endParaRPr lang="es-ES"/>
        </a:p>
      </dgm:t>
    </dgm:pt>
    <dgm:pt modelId="{E3DB5D08-A124-4038-B12C-3C7A0CBBD335}" type="pres">
      <dgm:prSet presAssocID="{E51B1A63-A1F1-4854-8A18-90F472A2B527}" presName="parentLin" presStyleCnt="0"/>
      <dgm:spPr/>
      <dgm:t>
        <a:bodyPr/>
        <a:lstStyle/>
        <a:p>
          <a:endParaRPr lang="es-ES"/>
        </a:p>
      </dgm:t>
    </dgm:pt>
    <dgm:pt modelId="{0BC91C27-D67C-4002-857F-DE4B44624E6E}" type="pres">
      <dgm:prSet presAssocID="{E51B1A63-A1F1-4854-8A18-90F472A2B527}" presName="parentLeftMargin" presStyleLbl="node1" presStyleIdx="0" presStyleCnt="4"/>
      <dgm:spPr/>
      <dgm:t>
        <a:bodyPr/>
        <a:lstStyle/>
        <a:p>
          <a:endParaRPr lang="es-ES"/>
        </a:p>
      </dgm:t>
    </dgm:pt>
    <dgm:pt modelId="{6224C5E7-2DD1-4D77-8524-9BE6E9E3EC56}" type="pres">
      <dgm:prSet presAssocID="{E51B1A63-A1F1-4854-8A18-90F472A2B527}" presName="parentText" presStyleLbl="node1" presStyleIdx="1" presStyleCnt="4" custScaleX="121840">
        <dgm:presLayoutVars>
          <dgm:chMax val="0"/>
          <dgm:bulletEnabled val="1"/>
        </dgm:presLayoutVars>
      </dgm:prSet>
      <dgm:spPr/>
      <dgm:t>
        <a:bodyPr/>
        <a:lstStyle/>
        <a:p>
          <a:endParaRPr lang="es-AR"/>
        </a:p>
      </dgm:t>
    </dgm:pt>
    <dgm:pt modelId="{CD600575-1019-4422-9C6C-2D940E3385F0}" type="pres">
      <dgm:prSet presAssocID="{E51B1A63-A1F1-4854-8A18-90F472A2B527}" presName="negativeSpace" presStyleCnt="0"/>
      <dgm:spPr/>
      <dgm:t>
        <a:bodyPr/>
        <a:lstStyle/>
        <a:p>
          <a:endParaRPr lang="es-ES"/>
        </a:p>
      </dgm:t>
    </dgm:pt>
    <dgm:pt modelId="{E48EEC4C-4399-4187-A732-CBF53C825088}" type="pres">
      <dgm:prSet presAssocID="{E51B1A63-A1F1-4854-8A18-90F472A2B527}" presName="childText" presStyleLbl="conFgAcc1" presStyleIdx="1" presStyleCnt="4">
        <dgm:presLayoutVars>
          <dgm:bulletEnabled val="1"/>
        </dgm:presLayoutVars>
      </dgm:prSet>
      <dgm:spPr/>
      <dgm:t>
        <a:bodyPr/>
        <a:lstStyle/>
        <a:p>
          <a:endParaRPr lang="es-ES"/>
        </a:p>
      </dgm:t>
    </dgm:pt>
    <dgm:pt modelId="{3697E14A-8E97-4008-ACA8-1DE842C10A5A}" type="pres">
      <dgm:prSet presAssocID="{9363B9ED-ADFD-47D0-B50C-7B2E9F68F74F}" presName="spaceBetweenRectangles" presStyleCnt="0"/>
      <dgm:spPr/>
      <dgm:t>
        <a:bodyPr/>
        <a:lstStyle/>
        <a:p>
          <a:endParaRPr lang="es-ES"/>
        </a:p>
      </dgm:t>
    </dgm:pt>
    <dgm:pt modelId="{72E7C928-B559-4FEA-8F02-1328CF74488C}" type="pres">
      <dgm:prSet presAssocID="{12E0F98F-6C35-4110-8B3B-F8F61E02DC80}" presName="parentLin" presStyleCnt="0"/>
      <dgm:spPr/>
      <dgm:t>
        <a:bodyPr/>
        <a:lstStyle/>
        <a:p>
          <a:endParaRPr lang="es-ES"/>
        </a:p>
      </dgm:t>
    </dgm:pt>
    <dgm:pt modelId="{76E85899-6F74-42EA-859B-625B18E1C846}" type="pres">
      <dgm:prSet presAssocID="{12E0F98F-6C35-4110-8B3B-F8F61E02DC80}" presName="parentLeftMargin" presStyleLbl="node1" presStyleIdx="1" presStyleCnt="4"/>
      <dgm:spPr/>
      <dgm:t>
        <a:bodyPr/>
        <a:lstStyle/>
        <a:p>
          <a:endParaRPr lang="es-ES"/>
        </a:p>
      </dgm:t>
    </dgm:pt>
    <dgm:pt modelId="{72829E2A-498A-4A7E-9563-7F2FDAC6FEA0}" type="pres">
      <dgm:prSet presAssocID="{12E0F98F-6C35-4110-8B3B-F8F61E02DC80}" presName="parentText" presStyleLbl="node1" presStyleIdx="2" presStyleCnt="4" custScaleX="121624">
        <dgm:presLayoutVars>
          <dgm:chMax val="0"/>
          <dgm:bulletEnabled val="1"/>
        </dgm:presLayoutVars>
      </dgm:prSet>
      <dgm:spPr/>
      <dgm:t>
        <a:bodyPr/>
        <a:lstStyle/>
        <a:p>
          <a:endParaRPr lang="es-AR"/>
        </a:p>
      </dgm:t>
    </dgm:pt>
    <dgm:pt modelId="{F51EC7D9-A835-4521-98A2-FCB2D8FB9EA1}" type="pres">
      <dgm:prSet presAssocID="{12E0F98F-6C35-4110-8B3B-F8F61E02DC80}" presName="negativeSpace" presStyleCnt="0"/>
      <dgm:spPr/>
      <dgm:t>
        <a:bodyPr/>
        <a:lstStyle/>
        <a:p>
          <a:endParaRPr lang="es-ES"/>
        </a:p>
      </dgm:t>
    </dgm:pt>
    <dgm:pt modelId="{6FCC532A-E848-44A2-A5B1-44D77274B4C9}" type="pres">
      <dgm:prSet presAssocID="{12E0F98F-6C35-4110-8B3B-F8F61E02DC80}" presName="childText" presStyleLbl="conFgAcc1" presStyleIdx="2" presStyleCnt="4">
        <dgm:presLayoutVars>
          <dgm:bulletEnabled val="1"/>
        </dgm:presLayoutVars>
      </dgm:prSet>
      <dgm:spPr/>
      <dgm:t>
        <a:bodyPr/>
        <a:lstStyle/>
        <a:p>
          <a:endParaRPr lang="es-ES"/>
        </a:p>
      </dgm:t>
    </dgm:pt>
    <dgm:pt modelId="{53B5AFE1-02BD-474E-9E26-52F575CC8D9E}" type="pres">
      <dgm:prSet presAssocID="{0422373B-C00C-4F5B-AEA5-FF64D15852C7}" presName="spaceBetweenRectangles" presStyleCnt="0"/>
      <dgm:spPr/>
      <dgm:t>
        <a:bodyPr/>
        <a:lstStyle/>
        <a:p>
          <a:endParaRPr lang="es-ES"/>
        </a:p>
      </dgm:t>
    </dgm:pt>
    <dgm:pt modelId="{FD691051-8E15-45D8-BFC3-257FF5DA3C68}" type="pres">
      <dgm:prSet presAssocID="{51944DE7-E629-4A6B-A97D-282C1DC926E0}" presName="parentLin" presStyleCnt="0"/>
      <dgm:spPr/>
      <dgm:t>
        <a:bodyPr/>
        <a:lstStyle/>
        <a:p>
          <a:endParaRPr lang="es-ES"/>
        </a:p>
      </dgm:t>
    </dgm:pt>
    <dgm:pt modelId="{277909B0-2CE5-4D3D-9174-9BA3EE185B21}" type="pres">
      <dgm:prSet presAssocID="{51944DE7-E629-4A6B-A97D-282C1DC926E0}" presName="parentLeftMargin" presStyleLbl="node1" presStyleIdx="2" presStyleCnt="4"/>
      <dgm:spPr/>
      <dgm:t>
        <a:bodyPr/>
        <a:lstStyle/>
        <a:p>
          <a:endParaRPr lang="es-ES"/>
        </a:p>
      </dgm:t>
    </dgm:pt>
    <dgm:pt modelId="{79E05B08-902A-4956-9F18-0B975D766C33}" type="pres">
      <dgm:prSet presAssocID="{51944DE7-E629-4A6B-A97D-282C1DC926E0}" presName="parentText" presStyleLbl="node1" presStyleIdx="3" presStyleCnt="4" custScaleX="121550">
        <dgm:presLayoutVars>
          <dgm:chMax val="0"/>
          <dgm:bulletEnabled val="1"/>
        </dgm:presLayoutVars>
      </dgm:prSet>
      <dgm:spPr/>
      <dgm:t>
        <a:bodyPr/>
        <a:lstStyle/>
        <a:p>
          <a:endParaRPr lang="es-AR"/>
        </a:p>
      </dgm:t>
    </dgm:pt>
    <dgm:pt modelId="{434F760A-DD0D-4070-B78E-CC09266DFC3B}" type="pres">
      <dgm:prSet presAssocID="{51944DE7-E629-4A6B-A97D-282C1DC926E0}" presName="negativeSpace" presStyleCnt="0"/>
      <dgm:spPr/>
      <dgm:t>
        <a:bodyPr/>
        <a:lstStyle/>
        <a:p>
          <a:endParaRPr lang="es-ES"/>
        </a:p>
      </dgm:t>
    </dgm:pt>
    <dgm:pt modelId="{2CE3C18C-99D7-48C8-92E2-41C1181B9ECC}" type="pres">
      <dgm:prSet presAssocID="{51944DE7-E629-4A6B-A97D-282C1DC926E0}" presName="childText" presStyleLbl="conFgAcc1" presStyleIdx="3" presStyleCnt="4">
        <dgm:presLayoutVars>
          <dgm:bulletEnabled val="1"/>
        </dgm:presLayoutVars>
      </dgm:prSet>
      <dgm:spPr/>
      <dgm:t>
        <a:bodyPr/>
        <a:lstStyle/>
        <a:p>
          <a:endParaRPr lang="es-ES"/>
        </a:p>
      </dgm:t>
    </dgm:pt>
  </dgm:ptLst>
  <dgm:cxnLst>
    <dgm:cxn modelId="{05C9DBEB-C26E-4240-A064-43C0980980B7}" type="presOf" srcId="{51944DE7-E629-4A6B-A97D-282C1DC926E0}" destId="{277909B0-2CE5-4D3D-9174-9BA3EE185B21}" srcOrd="0" destOrd="0" presId="urn:microsoft.com/office/officeart/2005/8/layout/list1"/>
    <dgm:cxn modelId="{2D688BE2-7A55-40DC-843C-72AF41FDD9C6}" type="presOf" srcId="{1BD6C7EC-85B6-4CF5-82AB-A0C6AF885842}" destId="{AEA58C98-081F-4CF5-BAFE-60DD26F55AC9}" srcOrd="0" destOrd="0" presId="urn:microsoft.com/office/officeart/2005/8/layout/list1"/>
    <dgm:cxn modelId="{6FC35B58-5BE4-4AE4-BDF1-02FC4F57D45A}" srcId="{B3AB77E1-B756-4189-B6E5-774C4921D7A3}" destId="{12E0F98F-6C35-4110-8B3B-F8F61E02DC80}" srcOrd="2" destOrd="0" parTransId="{43C23FB2-C329-4ABC-8970-B32DEC73D1AB}" sibTransId="{0422373B-C00C-4F5B-AEA5-FF64D15852C7}"/>
    <dgm:cxn modelId="{C5A3F7E7-7BE4-4FF2-BFD6-FD3C0C2723A4}" type="presOf" srcId="{E51B1A63-A1F1-4854-8A18-90F472A2B527}" destId="{6224C5E7-2DD1-4D77-8524-9BE6E9E3EC56}" srcOrd="1" destOrd="0" presId="urn:microsoft.com/office/officeart/2005/8/layout/list1"/>
    <dgm:cxn modelId="{B5045E0A-1A06-4C8E-B358-D200272BF2BE}" srcId="{B3AB77E1-B756-4189-B6E5-774C4921D7A3}" destId="{51944DE7-E629-4A6B-A97D-282C1DC926E0}" srcOrd="3" destOrd="0" parTransId="{3C814EAF-13F5-40F4-BE6C-23D06B2FBAE8}" sibTransId="{1C4BD339-90B2-45DB-964C-8B96155CD24F}"/>
    <dgm:cxn modelId="{663949CA-FF26-4CD4-BB9D-C7960E44B2AD}" type="presOf" srcId="{51944DE7-E629-4A6B-A97D-282C1DC926E0}" destId="{79E05B08-902A-4956-9F18-0B975D766C33}" srcOrd="1" destOrd="0" presId="urn:microsoft.com/office/officeart/2005/8/layout/list1"/>
    <dgm:cxn modelId="{DCDBA92D-F14D-4190-AF84-50BF58BB7DF2}" type="presOf" srcId="{B3AB77E1-B756-4189-B6E5-774C4921D7A3}" destId="{4D6210C6-CE3B-462B-AE31-7AB2C28A26C8}" srcOrd="0" destOrd="0" presId="urn:microsoft.com/office/officeart/2005/8/layout/list1"/>
    <dgm:cxn modelId="{CA601793-4135-49CA-9071-59FA84EAF1CB}" srcId="{B3AB77E1-B756-4189-B6E5-774C4921D7A3}" destId="{1BD6C7EC-85B6-4CF5-82AB-A0C6AF885842}" srcOrd="0" destOrd="0" parTransId="{7709DA20-51BF-445B-96AC-C5C06875AC1E}" sibTransId="{C3236416-6F42-4FAB-962D-13D9658F90DA}"/>
    <dgm:cxn modelId="{A71D1CE8-ACF2-404E-BE9C-0AF96D9BC642}" type="presOf" srcId="{12E0F98F-6C35-4110-8B3B-F8F61E02DC80}" destId="{72829E2A-498A-4A7E-9563-7F2FDAC6FEA0}" srcOrd="1" destOrd="0" presId="urn:microsoft.com/office/officeart/2005/8/layout/list1"/>
    <dgm:cxn modelId="{3D3CE560-D707-4C80-AE3D-B0A2CFC251AF}" srcId="{B3AB77E1-B756-4189-B6E5-774C4921D7A3}" destId="{E51B1A63-A1F1-4854-8A18-90F472A2B527}" srcOrd="1" destOrd="0" parTransId="{5876DE80-74C3-4A7C-A649-C3E0C4A72682}" sibTransId="{9363B9ED-ADFD-47D0-B50C-7B2E9F68F74F}"/>
    <dgm:cxn modelId="{F0AC416B-5F81-474B-888F-F1A4DB17F0D2}" type="presOf" srcId="{12E0F98F-6C35-4110-8B3B-F8F61E02DC80}" destId="{76E85899-6F74-42EA-859B-625B18E1C846}" srcOrd="0" destOrd="0" presId="urn:microsoft.com/office/officeart/2005/8/layout/list1"/>
    <dgm:cxn modelId="{02C265FC-EDBE-48CA-8416-D7548155EA82}" type="presOf" srcId="{E51B1A63-A1F1-4854-8A18-90F472A2B527}" destId="{0BC91C27-D67C-4002-857F-DE4B44624E6E}" srcOrd="0" destOrd="0" presId="urn:microsoft.com/office/officeart/2005/8/layout/list1"/>
    <dgm:cxn modelId="{AE8E67FF-FBC5-4E8C-BA99-C2E81BBF3296}" type="presOf" srcId="{1BD6C7EC-85B6-4CF5-82AB-A0C6AF885842}" destId="{6642C45A-2DD8-472E-8D45-6DA46815C232}" srcOrd="1" destOrd="0" presId="urn:microsoft.com/office/officeart/2005/8/layout/list1"/>
    <dgm:cxn modelId="{3AD50155-8365-48AA-BFAF-01D7B7C47D04}" type="presParOf" srcId="{4D6210C6-CE3B-462B-AE31-7AB2C28A26C8}" destId="{4260F5DA-3100-4251-B0E4-4DF05B6327AE}" srcOrd="0" destOrd="0" presId="urn:microsoft.com/office/officeart/2005/8/layout/list1"/>
    <dgm:cxn modelId="{B03CB387-2AC2-48E9-8335-A240BE544761}" type="presParOf" srcId="{4260F5DA-3100-4251-B0E4-4DF05B6327AE}" destId="{AEA58C98-081F-4CF5-BAFE-60DD26F55AC9}" srcOrd="0" destOrd="0" presId="urn:microsoft.com/office/officeart/2005/8/layout/list1"/>
    <dgm:cxn modelId="{885A9054-4BAF-4392-8C34-F57DB9F62B48}" type="presParOf" srcId="{4260F5DA-3100-4251-B0E4-4DF05B6327AE}" destId="{6642C45A-2DD8-472E-8D45-6DA46815C232}" srcOrd="1" destOrd="0" presId="urn:microsoft.com/office/officeart/2005/8/layout/list1"/>
    <dgm:cxn modelId="{E99144CD-F89D-4D27-BAE5-3A0EA9826550}" type="presParOf" srcId="{4D6210C6-CE3B-462B-AE31-7AB2C28A26C8}" destId="{EE5626F3-23D3-4FDD-9CF0-51541D063311}" srcOrd="1" destOrd="0" presId="urn:microsoft.com/office/officeart/2005/8/layout/list1"/>
    <dgm:cxn modelId="{5FAAFA74-7AB6-4DE8-AAAB-735CDAD7661C}" type="presParOf" srcId="{4D6210C6-CE3B-462B-AE31-7AB2C28A26C8}" destId="{CE9BFF3C-D21C-4235-8C71-3C1942620A81}" srcOrd="2" destOrd="0" presId="urn:microsoft.com/office/officeart/2005/8/layout/list1"/>
    <dgm:cxn modelId="{D2C2EEB8-80D8-40CC-A97E-2EEDA5829439}" type="presParOf" srcId="{4D6210C6-CE3B-462B-AE31-7AB2C28A26C8}" destId="{576DCC84-9D50-405B-9559-2D229BF3F2D7}" srcOrd="3" destOrd="0" presId="urn:microsoft.com/office/officeart/2005/8/layout/list1"/>
    <dgm:cxn modelId="{5152F20F-0499-4FEC-9E24-BF8CED02F842}" type="presParOf" srcId="{4D6210C6-CE3B-462B-AE31-7AB2C28A26C8}" destId="{E3DB5D08-A124-4038-B12C-3C7A0CBBD335}" srcOrd="4" destOrd="0" presId="urn:microsoft.com/office/officeart/2005/8/layout/list1"/>
    <dgm:cxn modelId="{99CF5536-029B-4149-83FB-FEAE3DBAE24C}" type="presParOf" srcId="{E3DB5D08-A124-4038-B12C-3C7A0CBBD335}" destId="{0BC91C27-D67C-4002-857F-DE4B44624E6E}" srcOrd="0" destOrd="0" presId="urn:microsoft.com/office/officeart/2005/8/layout/list1"/>
    <dgm:cxn modelId="{A16FFFB4-A92A-41AE-8B3A-C95D06D15D1A}" type="presParOf" srcId="{E3DB5D08-A124-4038-B12C-3C7A0CBBD335}" destId="{6224C5E7-2DD1-4D77-8524-9BE6E9E3EC56}" srcOrd="1" destOrd="0" presId="urn:microsoft.com/office/officeart/2005/8/layout/list1"/>
    <dgm:cxn modelId="{75FDE6F6-5D68-490B-AD39-D4E5884D6C00}" type="presParOf" srcId="{4D6210C6-CE3B-462B-AE31-7AB2C28A26C8}" destId="{CD600575-1019-4422-9C6C-2D940E3385F0}" srcOrd="5" destOrd="0" presId="urn:microsoft.com/office/officeart/2005/8/layout/list1"/>
    <dgm:cxn modelId="{9E17FD5B-1C53-48B7-BB9A-C915565DD690}" type="presParOf" srcId="{4D6210C6-CE3B-462B-AE31-7AB2C28A26C8}" destId="{E48EEC4C-4399-4187-A732-CBF53C825088}" srcOrd="6" destOrd="0" presId="urn:microsoft.com/office/officeart/2005/8/layout/list1"/>
    <dgm:cxn modelId="{3F846C35-A645-4FCC-86F4-1EA70B33FD21}" type="presParOf" srcId="{4D6210C6-CE3B-462B-AE31-7AB2C28A26C8}" destId="{3697E14A-8E97-4008-ACA8-1DE842C10A5A}" srcOrd="7" destOrd="0" presId="urn:microsoft.com/office/officeart/2005/8/layout/list1"/>
    <dgm:cxn modelId="{B4DD066F-5E5C-4E32-BA8C-5A86F6627C6A}" type="presParOf" srcId="{4D6210C6-CE3B-462B-AE31-7AB2C28A26C8}" destId="{72E7C928-B559-4FEA-8F02-1328CF74488C}" srcOrd="8" destOrd="0" presId="urn:microsoft.com/office/officeart/2005/8/layout/list1"/>
    <dgm:cxn modelId="{9D2DD433-3EDE-4860-8A50-7D17A433F5FD}" type="presParOf" srcId="{72E7C928-B559-4FEA-8F02-1328CF74488C}" destId="{76E85899-6F74-42EA-859B-625B18E1C846}" srcOrd="0" destOrd="0" presId="urn:microsoft.com/office/officeart/2005/8/layout/list1"/>
    <dgm:cxn modelId="{F8724FC8-6AE1-4D7B-A637-20863EC7CE04}" type="presParOf" srcId="{72E7C928-B559-4FEA-8F02-1328CF74488C}" destId="{72829E2A-498A-4A7E-9563-7F2FDAC6FEA0}" srcOrd="1" destOrd="0" presId="urn:microsoft.com/office/officeart/2005/8/layout/list1"/>
    <dgm:cxn modelId="{C919F0E4-1002-4F99-9289-C2AE61B47529}" type="presParOf" srcId="{4D6210C6-CE3B-462B-AE31-7AB2C28A26C8}" destId="{F51EC7D9-A835-4521-98A2-FCB2D8FB9EA1}" srcOrd="9" destOrd="0" presId="urn:microsoft.com/office/officeart/2005/8/layout/list1"/>
    <dgm:cxn modelId="{34F5ADA0-D5B6-486E-A38B-B6864DA66658}" type="presParOf" srcId="{4D6210C6-CE3B-462B-AE31-7AB2C28A26C8}" destId="{6FCC532A-E848-44A2-A5B1-44D77274B4C9}" srcOrd="10" destOrd="0" presId="urn:microsoft.com/office/officeart/2005/8/layout/list1"/>
    <dgm:cxn modelId="{6BBEB313-9AC5-4B3E-9C89-684EB1063A21}" type="presParOf" srcId="{4D6210C6-CE3B-462B-AE31-7AB2C28A26C8}" destId="{53B5AFE1-02BD-474E-9E26-52F575CC8D9E}" srcOrd="11" destOrd="0" presId="urn:microsoft.com/office/officeart/2005/8/layout/list1"/>
    <dgm:cxn modelId="{2DE0B20F-4719-4EF2-97A0-4412D645FB74}" type="presParOf" srcId="{4D6210C6-CE3B-462B-AE31-7AB2C28A26C8}" destId="{FD691051-8E15-45D8-BFC3-257FF5DA3C68}" srcOrd="12" destOrd="0" presId="urn:microsoft.com/office/officeart/2005/8/layout/list1"/>
    <dgm:cxn modelId="{1406487F-3153-4B15-834B-894119681B33}" type="presParOf" srcId="{FD691051-8E15-45D8-BFC3-257FF5DA3C68}" destId="{277909B0-2CE5-4D3D-9174-9BA3EE185B21}" srcOrd="0" destOrd="0" presId="urn:microsoft.com/office/officeart/2005/8/layout/list1"/>
    <dgm:cxn modelId="{8A5FFD3B-FF4D-41FA-89C5-916EC67CCCF4}" type="presParOf" srcId="{FD691051-8E15-45D8-BFC3-257FF5DA3C68}" destId="{79E05B08-902A-4956-9F18-0B975D766C33}" srcOrd="1" destOrd="0" presId="urn:microsoft.com/office/officeart/2005/8/layout/list1"/>
    <dgm:cxn modelId="{83B9E43D-BB8E-45FA-8AAC-A71E1F36E5EA}" type="presParOf" srcId="{4D6210C6-CE3B-462B-AE31-7AB2C28A26C8}" destId="{434F760A-DD0D-4070-B78E-CC09266DFC3B}" srcOrd="13" destOrd="0" presId="urn:microsoft.com/office/officeart/2005/8/layout/list1"/>
    <dgm:cxn modelId="{55F45E32-FA74-4CFD-9C6A-9F0FE871A9A5}" type="presParOf" srcId="{4D6210C6-CE3B-462B-AE31-7AB2C28A26C8}" destId="{2CE3C18C-99D7-48C8-92E2-41C1181B9EC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563BB89-4B10-446D-90B4-05E2723DB74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65BF1782-36E5-4BFE-B1C0-95578A975307}">
      <dgm:prSet phldrT="[Texto]" custT="1"/>
      <dgm:spPr/>
      <dgm:t>
        <a:bodyPr/>
        <a:lstStyle/>
        <a:p>
          <a:r>
            <a:rPr lang="es-AR" sz="3200" dirty="0" smtClean="0"/>
            <a:t>¿Cómo refuerza el diseño la estructura?</a:t>
          </a:r>
          <a:endParaRPr lang="es-ES" sz="3200" dirty="0"/>
        </a:p>
      </dgm:t>
    </dgm:pt>
    <dgm:pt modelId="{1ADD2537-246C-4204-B320-9AE21E3AB395}" type="parTrans" cxnId="{DE9C7FF5-C4AC-4B8D-BEAD-75CF2524EEC7}">
      <dgm:prSet/>
      <dgm:spPr/>
      <dgm:t>
        <a:bodyPr/>
        <a:lstStyle/>
        <a:p>
          <a:endParaRPr lang="es-ES" sz="1200"/>
        </a:p>
      </dgm:t>
    </dgm:pt>
    <dgm:pt modelId="{4DEF8350-6CD1-4318-9B63-70F6100D4EB1}" type="sibTrans" cxnId="{DE9C7FF5-C4AC-4B8D-BEAD-75CF2524EEC7}">
      <dgm:prSet/>
      <dgm:spPr/>
      <dgm:t>
        <a:bodyPr/>
        <a:lstStyle/>
        <a:p>
          <a:endParaRPr lang="es-ES" sz="1200"/>
        </a:p>
      </dgm:t>
    </dgm:pt>
    <dgm:pt modelId="{387411BE-3C0F-4180-B4E5-CAF72CF777EB}">
      <dgm:prSet custT="1"/>
      <dgm:spPr/>
      <dgm:t>
        <a:bodyPr/>
        <a:lstStyle/>
        <a:p>
          <a:r>
            <a:rPr lang="es-AR" sz="3200" dirty="0" smtClean="0"/>
            <a:t>¿Cómo clarifica las opciones de los usuarios?</a:t>
          </a:r>
          <a:endParaRPr lang="es-ES" sz="3200" dirty="0"/>
        </a:p>
      </dgm:t>
    </dgm:pt>
    <dgm:pt modelId="{F198CF7E-2222-490C-9A7B-073D5C93FA71}" type="parTrans" cxnId="{447D78C3-331D-4B58-8035-985E2F536DBE}">
      <dgm:prSet/>
      <dgm:spPr/>
      <dgm:t>
        <a:bodyPr/>
        <a:lstStyle/>
        <a:p>
          <a:endParaRPr lang="es-ES" sz="1200"/>
        </a:p>
      </dgm:t>
    </dgm:pt>
    <dgm:pt modelId="{6F9CD128-B2DB-46EB-850F-43797F7F022C}" type="sibTrans" cxnId="{447D78C3-331D-4B58-8035-985E2F536DBE}">
      <dgm:prSet/>
      <dgm:spPr/>
      <dgm:t>
        <a:bodyPr/>
        <a:lstStyle/>
        <a:p>
          <a:endParaRPr lang="es-ES" sz="1200"/>
        </a:p>
      </dgm:t>
    </dgm:pt>
    <dgm:pt modelId="{FE3C3447-3F17-403D-A700-3C01234DFF2A}">
      <dgm:prSet custT="1"/>
      <dgm:spPr/>
      <dgm:t>
        <a:bodyPr/>
        <a:lstStyle/>
        <a:p>
          <a:r>
            <a:rPr lang="es-AR" sz="3200" dirty="0" smtClean="0"/>
            <a:t>¿Por qué ese color refuerza el mensaje?</a:t>
          </a:r>
          <a:endParaRPr lang="es-ES" sz="3200" dirty="0"/>
        </a:p>
      </dgm:t>
    </dgm:pt>
    <dgm:pt modelId="{646759A3-D27A-412A-A475-F3E2E696F93E}" type="parTrans" cxnId="{A15F59A6-81AD-476A-BAA5-B7B5FB6AA632}">
      <dgm:prSet/>
      <dgm:spPr/>
      <dgm:t>
        <a:bodyPr/>
        <a:lstStyle/>
        <a:p>
          <a:endParaRPr lang="es-ES" sz="1200"/>
        </a:p>
      </dgm:t>
    </dgm:pt>
    <dgm:pt modelId="{B37803D7-C3D8-4E7D-9D74-93753721379A}" type="sibTrans" cxnId="{A15F59A6-81AD-476A-BAA5-B7B5FB6AA632}">
      <dgm:prSet/>
      <dgm:spPr/>
      <dgm:t>
        <a:bodyPr/>
        <a:lstStyle/>
        <a:p>
          <a:endParaRPr lang="es-ES" sz="1200"/>
        </a:p>
      </dgm:t>
    </dgm:pt>
    <dgm:pt modelId="{431ADDA7-7F06-4931-8539-A4395E652D54}" type="pres">
      <dgm:prSet presAssocID="{F563BB89-4B10-446D-90B4-05E2723DB740}" presName="linear" presStyleCnt="0">
        <dgm:presLayoutVars>
          <dgm:animLvl val="lvl"/>
          <dgm:resizeHandles val="exact"/>
        </dgm:presLayoutVars>
      </dgm:prSet>
      <dgm:spPr/>
      <dgm:t>
        <a:bodyPr/>
        <a:lstStyle/>
        <a:p>
          <a:endParaRPr lang="es-ES"/>
        </a:p>
      </dgm:t>
    </dgm:pt>
    <dgm:pt modelId="{B2BF9872-9621-494E-9D6B-3E2BA7B0FE64}" type="pres">
      <dgm:prSet presAssocID="{65BF1782-36E5-4BFE-B1C0-95578A975307}" presName="parentText" presStyleLbl="node1" presStyleIdx="0" presStyleCnt="3">
        <dgm:presLayoutVars>
          <dgm:chMax val="0"/>
          <dgm:bulletEnabled val="1"/>
        </dgm:presLayoutVars>
      </dgm:prSet>
      <dgm:spPr/>
      <dgm:t>
        <a:bodyPr/>
        <a:lstStyle/>
        <a:p>
          <a:endParaRPr lang="es-ES"/>
        </a:p>
      </dgm:t>
    </dgm:pt>
    <dgm:pt modelId="{27475CA1-96E0-46BC-8E3C-E7813DFB2072}" type="pres">
      <dgm:prSet presAssocID="{4DEF8350-6CD1-4318-9B63-70F6100D4EB1}" presName="spacer" presStyleCnt="0"/>
      <dgm:spPr/>
    </dgm:pt>
    <dgm:pt modelId="{20DD1732-0419-424C-83DE-CF09E4EBEC4E}" type="pres">
      <dgm:prSet presAssocID="{387411BE-3C0F-4180-B4E5-CAF72CF777EB}" presName="parentText" presStyleLbl="node1" presStyleIdx="1" presStyleCnt="3">
        <dgm:presLayoutVars>
          <dgm:chMax val="0"/>
          <dgm:bulletEnabled val="1"/>
        </dgm:presLayoutVars>
      </dgm:prSet>
      <dgm:spPr/>
      <dgm:t>
        <a:bodyPr/>
        <a:lstStyle/>
        <a:p>
          <a:endParaRPr lang="es-ES"/>
        </a:p>
      </dgm:t>
    </dgm:pt>
    <dgm:pt modelId="{C9652BBB-05E0-4D41-BC49-439B83BE9E79}" type="pres">
      <dgm:prSet presAssocID="{6F9CD128-B2DB-46EB-850F-43797F7F022C}" presName="spacer" presStyleCnt="0"/>
      <dgm:spPr/>
    </dgm:pt>
    <dgm:pt modelId="{B6EE2196-DC4E-49AC-AB0D-9675DACB23FA}" type="pres">
      <dgm:prSet presAssocID="{FE3C3447-3F17-403D-A700-3C01234DFF2A}" presName="parentText" presStyleLbl="node1" presStyleIdx="2" presStyleCnt="3">
        <dgm:presLayoutVars>
          <dgm:chMax val="0"/>
          <dgm:bulletEnabled val="1"/>
        </dgm:presLayoutVars>
      </dgm:prSet>
      <dgm:spPr/>
      <dgm:t>
        <a:bodyPr/>
        <a:lstStyle/>
        <a:p>
          <a:endParaRPr lang="es-ES"/>
        </a:p>
      </dgm:t>
    </dgm:pt>
  </dgm:ptLst>
  <dgm:cxnLst>
    <dgm:cxn modelId="{B7B72AF1-C748-4E7B-B761-66CD8A10C804}" type="presOf" srcId="{65BF1782-36E5-4BFE-B1C0-95578A975307}" destId="{B2BF9872-9621-494E-9D6B-3E2BA7B0FE64}" srcOrd="0" destOrd="0" presId="urn:microsoft.com/office/officeart/2005/8/layout/vList2"/>
    <dgm:cxn modelId="{BD6621BD-CD5B-4BBB-93DA-A2F1A567A9B5}" type="presOf" srcId="{387411BE-3C0F-4180-B4E5-CAF72CF777EB}" destId="{20DD1732-0419-424C-83DE-CF09E4EBEC4E}" srcOrd="0" destOrd="0" presId="urn:microsoft.com/office/officeart/2005/8/layout/vList2"/>
    <dgm:cxn modelId="{DE9C7FF5-C4AC-4B8D-BEAD-75CF2524EEC7}" srcId="{F563BB89-4B10-446D-90B4-05E2723DB740}" destId="{65BF1782-36E5-4BFE-B1C0-95578A975307}" srcOrd="0" destOrd="0" parTransId="{1ADD2537-246C-4204-B320-9AE21E3AB395}" sibTransId="{4DEF8350-6CD1-4318-9B63-70F6100D4EB1}"/>
    <dgm:cxn modelId="{A15F59A6-81AD-476A-BAA5-B7B5FB6AA632}" srcId="{F563BB89-4B10-446D-90B4-05E2723DB740}" destId="{FE3C3447-3F17-403D-A700-3C01234DFF2A}" srcOrd="2" destOrd="0" parTransId="{646759A3-D27A-412A-A475-F3E2E696F93E}" sibTransId="{B37803D7-C3D8-4E7D-9D74-93753721379A}"/>
    <dgm:cxn modelId="{F1DD7E67-1BDC-452C-A6B2-B8F3E5542B92}" type="presOf" srcId="{FE3C3447-3F17-403D-A700-3C01234DFF2A}" destId="{B6EE2196-DC4E-49AC-AB0D-9675DACB23FA}" srcOrd="0" destOrd="0" presId="urn:microsoft.com/office/officeart/2005/8/layout/vList2"/>
    <dgm:cxn modelId="{FF884B80-CECC-4013-8DB7-3417B1FBF19B}" type="presOf" srcId="{F563BB89-4B10-446D-90B4-05E2723DB740}" destId="{431ADDA7-7F06-4931-8539-A4395E652D54}" srcOrd="0" destOrd="0" presId="urn:microsoft.com/office/officeart/2005/8/layout/vList2"/>
    <dgm:cxn modelId="{447D78C3-331D-4B58-8035-985E2F536DBE}" srcId="{F563BB89-4B10-446D-90B4-05E2723DB740}" destId="{387411BE-3C0F-4180-B4E5-CAF72CF777EB}" srcOrd="1" destOrd="0" parTransId="{F198CF7E-2222-490C-9A7B-073D5C93FA71}" sibTransId="{6F9CD128-B2DB-46EB-850F-43797F7F022C}"/>
    <dgm:cxn modelId="{30034901-A1D7-47E4-8499-B29F2D6371A1}" type="presParOf" srcId="{431ADDA7-7F06-4931-8539-A4395E652D54}" destId="{B2BF9872-9621-494E-9D6B-3E2BA7B0FE64}" srcOrd="0" destOrd="0" presId="urn:microsoft.com/office/officeart/2005/8/layout/vList2"/>
    <dgm:cxn modelId="{9B17C797-B8C7-4A68-A393-00B514215321}" type="presParOf" srcId="{431ADDA7-7F06-4931-8539-A4395E652D54}" destId="{27475CA1-96E0-46BC-8E3C-E7813DFB2072}" srcOrd="1" destOrd="0" presId="urn:microsoft.com/office/officeart/2005/8/layout/vList2"/>
    <dgm:cxn modelId="{A099B2B0-6110-4216-9E28-778ED1AEB4BB}" type="presParOf" srcId="{431ADDA7-7F06-4931-8539-A4395E652D54}" destId="{20DD1732-0419-424C-83DE-CF09E4EBEC4E}" srcOrd="2" destOrd="0" presId="urn:microsoft.com/office/officeart/2005/8/layout/vList2"/>
    <dgm:cxn modelId="{B9AF9782-6774-442A-B3F5-0ABC452EE312}" type="presParOf" srcId="{431ADDA7-7F06-4931-8539-A4395E652D54}" destId="{C9652BBB-05E0-4D41-BC49-439B83BE9E79}" srcOrd="3" destOrd="0" presId="urn:microsoft.com/office/officeart/2005/8/layout/vList2"/>
    <dgm:cxn modelId="{F1706806-F269-4BE7-AA3F-769CDFC37D9E}" type="presParOf" srcId="{431ADDA7-7F06-4931-8539-A4395E652D54}" destId="{B6EE2196-DC4E-49AC-AB0D-9675DACB23F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6545F1B-E55E-4DD2-B550-C5BA97268167}"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es-AR"/>
        </a:p>
      </dgm:t>
    </dgm:pt>
    <dgm:pt modelId="{AE66E80B-1585-44C3-B84A-A850F5CE742E}">
      <dgm:prSet phldrT="[Texto]"/>
      <dgm:spPr/>
      <dgm:t>
        <a:bodyPr/>
        <a:lstStyle/>
        <a:p>
          <a:r>
            <a:rPr lang="es-AR" dirty="0" smtClean="0"/>
            <a:t>Robusto</a:t>
          </a:r>
          <a:endParaRPr lang="es-AR" dirty="0"/>
        </a:p>
      </dgm:t>
    </dgm:pt>
    <dgm:pt modelId="{82DE1F28-B838-4321-A94F-B852194D2003}" type="parTrans" cxnId="{FA941719-2F35-4DB8-8247-6306F3E74665}">
      <dgm:prSet/>
      <dgm:spPr/>
      <dgm:t>
        <a:bodyPr/>
        <a:lstStyle/>
        <a:p>
          <a:endParaRPr lang="es-AR"/>
        </a:p>
      </dgm:t>
    </dgm:pt>
    <dgm:pt modelId="{A40496CC-93E9-467D-BBCE-74FCA09C5719}" type="sibTrans" cxnId="{FA941719-2F35-4DB8-8247-6306F3E74665}">
      <dgm:prSet/>
      <dgm:spPr/>
      <dgm:t>
        <a:bodyPr/>
        <a:lstStyle/>
        <a:p>
          <a:endParaRPr lang="es-AR"/>
        </a:p>
      </dgm:t>
    </dgm:pt>
    <dgm:pt modelId="{79EAA3CB-B43E-4E5B-995A-133E72A5D3E2}">
      <dgm:prSet phldrT="[Texto]"/>
      <dgm:spPr/>
      <dgm:t>
        <a:bodyPr/>
        <a:lstStyle/>
        <a:p>
          <a:r>
            <a:rPr lang="es-AR" dirty="0" smtClean="0"/>
            <a:t>Perceptible</a:t>
          </a:r>
          <a:endParaRPr lang="es-AR" dirty="0"/>
        </a:p>
      </dgm:t>
    </dgm:pt>
    <dgm:pt modelId="{A0271400-3A05-4D96-9A62-A8C1F256DE67}" type="parTrans" cxnId="{B7F4202F-F79A-4815-8DA7-2C6848CA69A3}">
      <dgm:prSet/>
      <dgm:spPr/>
      <dgm:t>
        <a:bodyPr/>
        <a:lstStyle/>
        <a:p>
          <a:endParaRPr lang="es-AR"/>
        </a:p>
      </dgm:t>
    </dgm:pt>
    <dgm:pt modelId="{212A1B95-AF31-4429-ACD0-8E63EEAEC302}" type="sibTrans" cxnId="{B7F4202F-F79A-4815-8DA7-2C6848CA69A3}">
      <dgm:prSet/>
      <dgm:spPr/>
      <dgm:t>
        <a:bodyPr/>
        <a:lstStyle/>
        <a:p>
          <a:endParaRPr lang="es-AR"/>
        </a:p>
      </dgm:t>
    </dgm:pt>
    <dgm:pt modelId="{F6D7BD06-E002-4419-8222-810CE355C2FB}">
      <dgm:prSet phldrT="[Texto]"/>
      <dgm:spPr/>
      <dgm:t>
        <a:bodyPr/>
        <a:lstStyle/>
        <a:p>
          <a:r>
            <a:rPr lang="es-AR" dirty="0" smtClean="0"/>
            <a:t>Operable</a:t>
          </a:r>
          <a:endParaRPr lang="es-AR" dirty="0"/>
        </a:p>
      </dgm:t>
    </dgm:pt>
    <dgm:pt modelId="{97AEBFAB-0FDB-4668-A36B-D342EDCBD62A}" type="parTrans" cxnId="{0792DFC9-EC59-432D-8085-A3BA99784C1F}">
      <dgm:prSet/>
      <dgm:spPr/>
      <dgm:t>
        <a:bodyPr/>
        <a:lstStyle/>
        <a:p>
          <a:endParaRPr lang="es-AR"/>
        </a:p>
      </dgm:t>
    </dgm:pt>
    <dgm:pt modelId="{AA135C9D-C594-40E8-B0E1-1FFCF2D8AB6F}" type="sibTrans" cxnId="{0792DFC9-EC59-432D-8085-A3BA99784C1F}">
      <dgm:prSet/>
      <dgm:spPr/>
      <dgm:t>
        <a:bodyPr/>
        <a:lstStyle/>
        <a:p>
          <a:endParaRPr lang="es-AR"/>
        </a:p>
      </dgm:t>
    </dgm:pt>
    <dgm:pt modelId="{552FAA25-24AA-49B5-9C96-4F387B9CA0AA}">
      <dgm:prSet phldrT="[Texto]"/>
      <dgm:spPr/>
      <dgm:t>
        <a:bodyPr/>
        <a:lstStyle/>
        <a:p>
          <a:r>
            <a:rPr lang="es-AR" dirty="0" smtClean="0"/>
            <a:t>Comprensible</a:t>
          </a:r>
          <a:endParaRPr lang="es-AR" dirty="0"/>
        </a:p>
      </dgm:t>
    </dgm:pt>
    <dgm:pt modelId="{E30E75CC-4993-4BDD-83B6-B412E6BCB1ED}" type="parTrans" cxnId="{E14FC500-E65E-48F7-84AD-3419491C4CFC}">
      <dgm:prSet/>
      <dgm:spPr/>
      <dgm:t>
        <a:bodyPr/>
        <a:lstStyle/>
        <a:p>
          <a:endParaRPr lang="es-AR"/>
        </a:p>
      </dgm:t>
    </dgm:pt>
    <dgm:pt modelId="{1AD50F6F-3AE8-4708-B56C-D0A5BD8F044E}" type="sibTrans" cxnId="{E14FC500-E65E-48F7-84AD-3419491C4CFC}">
      <dgm:prSet/>
      <dgm:spPr/>
      <dgm:t>
        <a:bodyPr/>
        <a:lstStyle/>
        <a:p>
          <a:endParaRPr lang="es-AR"/>
        </a:p>
      </dgm:t>
    </dgm:pt>
    <dgm:pt modelId="{8B965571-F348-4869-B13E-5C7E1E7420DB}" type="pres">
      <dgm:prSet presAssocID="{26545F1B-E55E-4DD2-B550-C5BA97268167}" presName="cycle" presStyleCnt="0">
        <dgm:presLayoutVars>
          <dgm:chMax val="1"/>
          <dgm:dir/>
          <dgm:animLvl val="ctr"/>
          <dgm:resizeHandles val="exact"/>
        </dgm:presLayoutVars>
      </dgm:prSet>
      <dgm:spPr/>
      <dgm:t>
        <a:bodyPr/>
        <a:lstStyle/>
        <a:p>
          <a:endParaRPr lang="es-ES"/>
        </a:p>
      </dgm:t>
    </dgm:pt>
    <dgm:pt modelId="{AA5A8067-276D-4669-8334-007C9023DF8E}" type="pres">
      <dgm:prSet presAssocID="{AE66E80B-1585-44C3-B84A-A850F5CE742E}" presName="centerShape" presStyleLbl="node0" presStyleIdx="0" presStyleCnt="1" custLinFactNeighborY="1429"/>
      <dgm:spPr/>
      <dgm:t>
        <a:bodyPr/>
        <a:lstStyle/>
        <a:p>
          <a:endParaRPr lang="es-AR"/>
        </a:p>
      </dgm:t>
    </dgm:pt>
    <dgm:pt modelId="{9282802C-D28F-4C8D-AEF8-8FE12801EA98}" type="pres">
      <dgm:prSet presAssocID="{A0271400-3A05-4D96-9A62-A8C1F256DE67}" presName="parTrans" presStyleLbl="bgSibTrans2D1" presStyleIdx="0" presStyleCnt="3"/>
      <dgm:spPr/>
      <dgm:t>
        <a:bodyPr/>
        <a:lstStyle/>
        <a:p>
          <a:endParaRPr lang="es-ES"/>
        </a:p>
      </dgm:t>
    </dgm:pt>
    <dgm:pt modelId="{4978E839-140F-436B-87AF-A986EC374D8B}" type="pres">
      <dgm:prSet presAssocID="{79EAA3CB-B43E-4E5B-995A-133E72A5D3E2}" presName="node" presStyleLbl="node1" presStyleIdx="0" presStyleCnt="3">
        <dgm:presLayoutVars>
          <dgm:bulletEnabled val="1"/>
        </dgm:presLayoutVars>
      </dgm:prSet>
      <dgm:spPr/>
      <dgm:t>
        <a:bodyPr/>
        <a:lstStyle/>
        <a:p>
          <a:endParaRPr lang="es-AR"/>
        </a:p>
      </dgm:t>
    </dgm:pt>
    <dgm:pt modelId="{089ACCD6-13FB-4187-B334-F75AB2B7C330}" type="pres">
      <dgm:prSet presAssocID="{97AEBFAB-0FDB-4668-A36B-D342EDCBD62A}" presName="parTrans" presStyleLbl="bgSibTrans2D1" presStyleIdx="1" presStyleCnt="3"/>
      <dgm:spPr/>
      <dgm:t>
        <a:bodyPr/>
        <a:lstStyle/>
        <a:p>
          <a:endParaRPr lang="es-ES"/>
        </a:p>
      </dgm:t>
    </dgm:pt>
    <dgm:pt modelId="{9E2570B8-D7A0-44FD-972B-9A19BFBFDFA9}" type="pres">
      <dgm:prSet presAssocID="{F6D7BD06-E002-4419-8222-810CE355C2FB}" presName="node" presStyleLbl="node1" presStyleIdx="1" presStyleCnt="3">
        <dgm:presLayoutVars>
          <dgm:bulletEnabled val="1"/>
        </dgm:presLayoutVars>
      </dgm:prSet>
      <dgm:spPr/>
      <dgm:t>
        <a:bodyPr/>
        <a:lstStyle/>
        <a:p>
          <a:endParaRPr lang="es-AR"/>
        </a:p>
      </dgm:t>
    </dgm:pt>
    <dgm:pt modelId="{68C65B83-A96E-4C97-8865-C5197C2116CE}" type="pres">
      <dgm:prSet presAssocID="{E30E75CC-4993-4BDD-83B6-B412E6BCB1ED}" presName="parTrans" presStyleLbl="bgSibTrans2D1" presStyleIdx="2" presStyleCnt="3"/>
      <dgm:spPr/>
      <dgm:t>
        <a:bodyPr/>
        <a:lstStyle/>
        <a:p>
          <a:endParaRPr lang="es-ES"/>
        </a:p>
      </dgm:t>
    </dgm:pt>
    <dgm:pt modelId="{65AA2E05-1FF7-4E5A-AF33-A8CD6CB0A68F}" type="pres">
      <dgm:prSet presAssocID="{552FAA25-24AA-49B5-9C96-4F387B9CA0AA}" presName="node" presStyleLbl="node1" presStyleIdx="2" presStyleCnt="3" custRadScaleRad="100544" custRadScaleInc="-734">
        <dgm:presLayoutVars>
          <dgm:bulletEnabled val="1"/>
        </dgm:presLayoutVars>
      </dgm:prSet>
      <dgm:spPr/>
      <dgm:t>
        <a:bodyPr/>
        <a:lstStyle/>
        <a:p>
          <a:endParaRPr lang="es-AR"/>
        </a:p>
      </dgm:t>
    </dgm:pt>
  </dgm:ptLst>
  <dgm:cxnLst>
    <dgm:cxn modelId="{C679E866-0371-4467-B2AC-4F468832937F}" type="presOf" srcId="{26545F1B-E55E-4DD2-B550-C5BA97268167}" destId="{8B965571-F348-4869-B13E-5C7E1E7420DB}" srcOrd="0" destOrd="0" presId="urn:microsoft.com/office/officeart/2005/8/layout/radial4"/>
    <dgm:cxn modelId="{322D0E2B-DFE0-481E-A05D-26F5A6DFB8BE}" type="presOf" srcId="{AE66E80B-1585-44C3-B84A-A850F5CE742E}" destId="{AA5A8067-276D-4669-8334-007C9023DF8E}" srcOrd="0" destOrd="0" presId="urn:microsoft.com/office/officeart/2005/8/layout/radial4"/>
    <dgm:cxn modelId="{B7F4202F-F79A-4815-8DA7-2C6848CA69A3}" srcId="{AE66E80B-1585-44C3-B84A-A850F5CE742E}" destId="{79EAA3CB-B43E-4E5B-995A-133E72A5D3E2}" srcOrd="0" destOrd="0" parTransId="{A0271400-3A05-4D96-9A62-A8C1F256DE67}" sibTransId="{212A1B95-AF31-4429-ACD0-8E63EEAEC302}"/>
    <dgm:cxn modelId="{5A2CA067-93AD-44EB-80CD-6F362D215D66}" type="presOf" srcId="{E30E75CC-4993-4BDD-83B6-B412E6BCB1ED}" destId="{68C65B83-A96E-4C97-8865-C5197C2116CE}" srcOrd="0" destOrd="0" presId="urn:microsoft.com/office/officeart/2005/8/layout/radial4"/>
    <dgm:cxn modelId="{E14FC500-E65E-48F7-84AD-3419491C4CFC}" srcId="{AE66E80B-1585-44C3-B84A-A850F5CE742E}" destId="{552FAA25-24AA-49B5-9C96-4F387B9CA0AA}" srcOrd="2" destOrd="0" parTransId="{E30E75CC-4993-4BDD-83B6-B412E6BCB1ED}" sibTransId="{1AD50F6F-3AE8-4708-B56C-D0A5BD8F044E}"/>
    <dgm:cxn modelId="{1BA3F673-0D59-473A-B878-4BAEC04426AD}" type="presOf" srcId="{79EAA3CB-B43E-4E5B-995A-133E72A5D3E2}" destId="{4978E839-140F-436B-87AF-A986EC374D8B}" srcOrd="0" destOrd="0" presId="urn:microsoft.com/office/officeart/2005/8/layout/radial4"/>
    <dgm:cxn modelId="{0640FC0D-D5F9-4CD9-951F-0CBBB26F68B6}" type="presOf" srcId="{F6D7BD06-E002-4419-8222-810CE355C2FB}" destId="{9E2570B8-D7A0-44FD-972B-9A19BFBFDFA9}" srcOrd="0" destOrd="0" presId="urn:microsoft.com/office/officeart/2005/8/layout/radial4"/>
    <dgm:cxn modelId="{9BB1D828-8FE2-4194-88F0-CC822AF2D075}" type="presOf" srcId="{A0271400-3A05-4D96-9A62-A8C1F256DE67}" destId="{9282802C-D28F-4C8D-AEF8-8FE12801EA98}" srcOrd="0" destOrd="0" presId="urn:microsoft.com/office/officeart/2005/8/layout/radial4"/>
    <dgm:cxn modelId="{9C1A97B4-C32F-46A8-987A-D9475A79E24B}" type="presOf" srcId="{97AEBFAB-0FDB-4668-A36B-D342EDCBD62A}" destId="{089ACCD6-13FB-4187-B334-F75AB2B7C330}" srcOrd="0" destOrd="0" presId="urn:microsoft.com/office/officeart/2005/8/layout/radial4"/>
    <dgm:cxn modelId="{0792DFC9-EC59-432D-8085-A3BA99784C1F}" srcId="{AE66E80B-1585-44C3-B84A-A850F5CE742E}" destId="{F6D7BD06-E002-4419-8222-810CE355C2FB}" srcOrd="1" destOrd="0" parTransId="{97AEBFAB-0FDB-4668-A36B-D342EDCBD62A}" sibTransId="{AA135C9D-C594-40E8-B0E1-1FFCF2D8AB6F}"/>
    <dgm:cxn modelId="{F59D8DB7-843B-46B5-9979-A4624BD8B061}" type="presOf" srcId="{552FAA25-24AA-49B5-9C96-4F387B9CA0AA}" destId="{65AA2E05-1FF7-4E5A-AF33-A8CD6CB0A68F}" srcOrd="0" destOrd="0" presId="urn:microsoft.com/office/officeart/2005/8/layout/radial4"/>
    <dgm:cxn modelId="{FA941719-2F35-4DB8-8247-6306F3E74665}" srcId="{26545F1B-E55E-4DD2-B550-C5BA97268167}" destId="{AE66E80B-1585-44C3-B84A-A850F5CE742E}" srcOrd="0" destOrd="0" parTransId="{82DE1F28-B838-4321-A94F-B852194D2003}" sibTransId="{A40496CC-93E9-467D-BBCE-74FCA09C5719}"/>
    <dgm:cxn modelId="{C4464E31-BF2E-4A1E-AC45-245BF7CDFC35}" type="presParOf" srcId="{8B965571-F348-4869-B13E-5C7E1E7420DB}" destId="{AA5A8067-276D-4669-8334-007C9023DF8E}" srcOrd="0" destOrd="0" presId="urn:microsoft.com/office/officeart/2005/8/layout/radial4"/>
    <dgm:cxn modelId="{ABC45327-5DAF-4FDE-8739-84BF95523ED7}" type="presParOf" srcId="{8B965571-F348-4869-B13E-5C7E1E7420DB}" destId="{9282802C-D28F-4C8D-AEF8-8FE12801EA98}" srcOrd="1" destOrd="0" presId="urn:microsoft.com/office/officeart/2005/8/layout/radial4"/>
    <dgm:cxn modelId="{39D3190F-FABE-4230-95DC-409263952FFC}" type="presParOf" srcId="{8B965571-F348-4869-B13E-5C7E1E7420DB}" destId="{4978E839-140F-436B-87AF-A986EC374D8B}" srcOrd="2" destOrd="0" presId="urn:microsoft.com/office/officeart/2005/8/layout/radial4"/>
    <dgm:cxn modelId="{F3A32A6C-6870-4B6E-973D-086786D17B62}" type="presParOf" srcId="{8B965571-F348-4869-B13E-5C7E1E7420DB}" destId="{089ACCD6-13FB-4187-B334-F75AB2B7C330}" srcOrd="3" destOrd="0" presId="urn:microsoft.com/office/officeart/2005/8/layout/radial4"/>
    <dgm:cxn modelId="{8C8AA86D-CD3C-4536-BB36-4F153F14F0DB}" type="presParOf" srcId="{8B965571-F348-4869-B13E-5C7E1E7420DB}" destId="{9E2570B8-D7A0-44FD-972B-9A19BFBFDFA9}" srcOrd="4" destOrd="0" presId="urn:microsoft.com/office/officeart/2005/8/layout/radial4"/>
    <dgm:cxn modelId="{DFBC4C27-7CCC-40E6-B2C3-C391E5E2F1AD}" type="presParOf" srcId="{8B965571-F348-4869-B13E-5C7E1E7420DB}" destId="{68C65B83-A96E-4C97-8865-C5197C2116CE}" srcOrd="5" destOrd="0" presId="urn:microsoft.com/office/officeart/2005/8/layout/radial4"/>
    <dgm:cxn modelId="{F4DE8F39-C1CF-4CE7-A212-683399B959CA}" type="presParOf" srcId="{8B965571-F348-4869-B13E-5C7E1E7420DB}" destId="{65AA2E05-1FF7-4E5A-AF33-A8CD6CB0A68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DFC2714-055F-463F-AD7F-CC0AA128C7E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0EC9C3B6-3AD3-431E-B1A0-7AD239A0527D}">
      <dgm:prSet phldrT="[Texto]"/>
      <dgm:spPr/>
      <dgm:t>
        <a:bodyPr/>
        <a:lstStyle/>
        <a:p>
          <a:r>
            <a:rPr lang="es-AR" dirty="0" smtClean="0"/>
            <a:t>Adaptar</a:t>
          </a:r>
          <a:endParaRPr lang="es-ES" dirty="0"/>
        </a:p>
      </dgm:t>
    </dgm:pt>
    <dgm:pt modelId="{FFB40FF7-5BE0-4B75-8DEE-EAA52CAA5615}" type="parTrans" cxnId="{39DCB2F7-1020-48F1-A8A1-A9D1FB6CD71E}">
      <dgm:prSet/>
      <dgm:spPr/>
      <dgm:t>
        <a:bodyPr/>
        <a:lstStyle/>
        <a:p>
          <a:endParaRPr lang="es-ES"/>
        </a:p>
      </dgm:t>
    </dgm:pt>
    <dgm:pt modelId="{D569BF1D-85EC-48C7-8867-F52259CFA08A}" type="sibTrans" cxnId="{39DCB2F7-1020-48F1-A8A1-A9D1FB6CD71E}">
      <dgm:prSet/>
      <dgm:spPr/>
      <dgm:t>
        <a:bodyPr/>
        <a:lstStyle/>
        <a:p>
          <a:endParaRPr lang="es-ES"/>
        </a:p>
      </dgm:t>
    </dgm:pt>
    <dgm:pt modelId="{34324F36-0C7B-4F9D-A8B4-62997548314E}">
      <dgm:prSet phldrT="[Texto]"/>
      <dgm:spPr/>
      <dgm:t>
        <a:bodyPr/>
        <a:lstStyle/>
        <a:p>
          <a:r>
            <a:rPr lang="es-AR" dirty="0" smtClean="0"/>
            <a:t>Acomodar, ajustar una cosa a otra.</a:t>
          </a:r>
          <a:endParaRPr lang="es-ES" dirty="0"/>
        </a:p>
      </dgm:t>
    </dgm:pt>
    <dgm:pt modelId="{8C461730-BFBD-4D13-97C8-463B36A2E66E}" type="parTrans" cxnId="{9E70527A-7325-4605-B908-789BAF16F96D}">
      <dgm:prSet/>
      <dgm:spPr/>
      <dgm:t>
        <a:bodyPr/>
        <a:lstStyle/>
        <a:p>
          <a:endParaRPr lang="es-ES"/>
        </a:p>
      </dgm:t>
    </dgm:pt>
    <dgm:pt modelId="{D8721FDD-A8B3-4F61-8DCE-E51251EB23E8}" type="sibTrans" cxnId="{9E70527A-7325-4605-B908-789BAF16F96D}">
      <dgm:prSet/>
      <dgm:spPr/>
      <dgm:t>
        <a:bodyPr/>
        <a:lstStyle/>
        <a:p>
          <a:endParaRPr lang="es-ES"/>
        </a:p>
      </dgm:t>
    </dgm:pt>
    <dgm:pt modelId="{3250BCDD-323B-46B3-87A7-A794F2E1FBFF}">
      <dgm:prSet phldrT="[Texto]"/>
      <dgm:spPr/>
      <dgm:t>
        <a:bodyPr/>
        <a:lstStyle/>
        <a:p>
          <a:r>
            <a:rPr lang="es-AR" dirty="0" smtClean="0"/>
            <a:t>Adaptador</a:t>
          </a:r>
          <a:endParaRPr lang="es-ES" dirty="0"/>
        </a:p>
      </dgm:t>
    </dgm:pt>
    <dgm:pt modelId="{10467404-2777-4545-A5C9-888EB22CEDB2}" type="parTrans" cxnId="{12F40424-3615-43B7-817C-FD6C28FE91ED}">
      <dgm:prSet/>
      <dgm:spPr/>
      <dgm:t>
        <a:bodyPr/>
        <a:lstStyle/>
        <a:p>
          <a:endParaRPr lang="es-ES"/>
        </a:p>
      </dgm:t>
    </dgm:pt>
    <dgm:pt modelId="{BF5F43F6-E2AA-4590-9093-E8B34A9C80E0}" type="sibTrans" cxnId="{12F40424-3615-43B7-817C-FD6C28FE91ED}">
      <dgm:prSet/>
      <dgm:spPr/>
      <dgm:t>
        <a:bodyPr/>
        <a:lstStyle/>
        <a:p>
          <a:endParaRPr lang="es-ES"/>
        </a:p>
      </dgm:t>
    </dgm:pt>
    <dgm:pt modelId="{C7B2BBE1-7168-4095-8F84-9137DC59BAC7}">
      <dgm:prSet phldrT="[Texto]"/>
      <dgm:spPr/>
      <dgm:t>
        <a:bodyPr/>
        <a:lstStyle/>
        <a:p>
          <a:r>
            <a:rPr lang="es-AR" dirty="0" smtClean="0"/>
            <a:t>Modificaciones en el sistema de la computadora, dispositivos tanto de hardware como de software, que permiten la comunicación del operador con la máquina, posibilitando de esta manera la interacción del hombre con el medio.</a:t>
          </a:r>
          <a:endParaRPr lang="es-ES" dirty="0"/>
        </a:p>
      </dgm:t>
    </dgm:pt>
    <dgm:pt modelId="{62BC8652-A321-4555-B051-9E78F7C947F1}" type="parTrans" cxnId="{5F544934-6B9E-42F6-8FB9-7FCD63046A8F}">
      <dgm:prSet/>
      <dgm:spPr/>
      <dgm:t>
        <a:bodyPr/>
        <a:lstStyle/>
        <a:p>
          <a:endParaRPr lang="es-ES"/>
        </a:p>
      </dgm:t>
    </dgm:pt>
    <dgm:pt modelId="{D44EDB72-FDF8-4111-9F97-3CC45F5BE835}" type="sibTrans" cxnId="{5F544934-6B9E-42F6-8FB9-7FCD63046A8F}">
      <dgm:prSet/>
      <dgm:spPr/>
      <dgm:t>
        <a:bodyPr/>
        <a:lstStyle/>
        <a:p>
          <a:endParaRPr lang="es-ES"/>
        </a:p>
      </dgm:t>
    </dgm:pt>
    <dgm:pt modelId="{9CA54774-99F4-4C8F-AC22-53EEC2250F53}">
      <dgm:prSet phldrT="[Texto]"/>
      <dgm:spPr/>
      <dgm:t>
        <a:bodyPr/>
        <a:lstStyle/>
        <a:p>
          <a:r>
            <a:rPr lang="es-AR" dirty="0" smtClean="0"/>
            <a:t>Adaptabilidad del ordenador</a:t>
          </a:r>
          <a:endParaRPr lang="es-ES" dirty="0"/>
        </a:p>
      </dgm:t>
    </dgm:pt>
    <dgm:pt modelId="{637A9871-932B-4D08-B4A7-36CEB35226D9}" type="parTrans" cxnId="{36914F9A-40F7-423D-BB29-4C82FD63EE23}">
      <dgm:prSet/>
      <dgm:spPr/>
      <dgm:t>
        <a:bodyPr/>
        <a:lstStyle/>
        <a:p>
          <a:endParaRPr lang="es-ES"/>
        </a:p>
      </dgm:t>
    </dgm:pt>
    <dgm:pt modelId="{F3E669FB-D261-458E-BEE1-4C80AE32CDBF}" type="sibTrans" cxnId="{36914F9A-40F7-423D-BB29-4C82FD63EE23}">
      <dgm:prSet/>
      <dgm:spPr/>
      <dgm:t>
        <a:bodyPr/>
        <a:lstStyle/>
        <a:p>
          <a:endParaRPr lang="es-ES"/>
        </a:p>
      </dgm:t>
    </dgm:pt>
    <dgm:pt modelId="{55421DE0-38D7-4D0F-A679-13E8F13A0602}">
      <dgm:prSet phldrT="[Texto]"/>
      <dgm:spPr/>
      <dgm:t>
        <a:bodyPr/>
        <a:lstStyle/>
        <a:p>
          <a:r>
            <a:rPr lang="es-ES" dirty="0" smtClean="0"/>
            <a:t>Dispositivo o aparato que sirve para acomodar elementos de distinto uso, diseño, finalidad, etc. </a:t>
          </a:r>
          <a:endParaRPr lang="es-ES" dirty="0"/>
        </a:p>
      </dgm:t>
    </dgm:pt>
    <dgm:pt modelId="{7A0E8900-4046-4D91-B10E-BED768983976}" type="parTrans" cxnId="{A2C49FAE-2CDB-4992-9084-9E74A43AA5E6}">
      <dgm:prSet/>
      <dgm:spPr/>
      <dgm:t>
        <a:bodyPr/>
        <a:lstStyle/>
        <a:p>
          <a:endParaRPr lang="es-ES"/>
        </a:p>
      </dgm:t>
    </dgm:pt>
    <dgm:pt modelId="{104E334C-F35D-49C5-AA70-60BFE56A11F7}" type="sibTrans" cxnId="{A2C49FAE-2CDB-4992-9084-9E74A43AA5E6}">
      <dgm:prSet/>
      <dgm:spPr/>
      <dgm:t>
        <a:bodyPr/>
        <a:lstStyle/>
        <a:p>
          <a:endParaRPr lang="es-ES"/>
        </a:p>
      </dgm:t>
    </dgm:pt>
    <dgm:pt modelId="{DF7E081C-2C51-4C36-B808-07361B616501}" type="pres">
      <dgm:prSet presAssocID="{DDFC2714-055F-463F-AD7F-CC0AA128C7EE}" presName="linear" presStyleCnt="0">
        <dgm:presLayoutVars>
          <dgm:animLvl val="lvl"/>
          <dgm:resizeHandles val="exact"/>
        </dgm:presLayoutVars>
      </dgm:prSet>
      <dgm:spPr/>
      <dgm:t>
        <a:bodyPr/>
        <a:lstStyle/>
        <a:p>
          <a:endParaRPr lang="es-ES"/>
        </a:p>
      </dgm:t>
    </dgm:pt>
    <dgm:pt modelId="{DD327963-460D-4888-B932-124AC502056B}" type="pres">
      <dgm:prSet presAssocID="{0EC9C3B6-3AD3-431E-B1A0-7AD239A0527D}" presName="parentText" presStyleLbl="node1" presStyleIdx="0" presStyleCnt="3">
        <dgm:presLayoutVars>
          <dgm:chMax val="0"/>
          <dgm:bulletEnabled val="1"/>
        </dgm:presLayoutVars>
      </dgm:prSet>
      <dgm:spPr/>
      <dgm:t>
        <a:bodyPr/>
        <a:lstStyle/>
        <a:p>
          <a:endParaRPr lang="es-ES"/>
        </a:p>
      </dgm:t>
    </dgm:pt>
    <dgm:pt modelId="{039204E0-7B9A-4614-85AF-24761E009B3F}" type="pres">
      <dgm:prSet presAssocID="{0EC9C3B6-3AD3-431E-B1A0-7AD239A0527D}" presName="childText" presStyleLbl="revTx" presStyleIdx="0" presStyleCnt="3">
        <dgm:presLayoutVars>
          <dgm:bulletEnabled val="1"/>
        </dgm:presLayoutVars>
      </dgm:prSet>
      <dgm:spPr/>
      <dgm:t>
        <a:bodyPr/>
        <a:lstStyle/>
        <a:p>
          <a:endParaRPr lang="es-ES"/>
        </a:p>
      </dgm:t>
    </dgm:pt>
    <dgm:pt modelId="{438CA734-E2BD-454E-B23C-9BE8B286A483}" type="pres">
      <dgm:prSet presAssocID="{3250BCDD-323B-46B3-87A7-A794F2E1FBFF}" presName="parentText" presStyleLbl="node1" presStyleIdx="1" presStyleCnt="3">
        <dgm:presLayoutVars>
          <dgm:chMax val="0"/>
          <dgm:bulletEnabled val="1"/>
        </dgm:presLayoutVars>
      </dgm:prSet>
      <dgm:spPr/>
      <dgm:t>
        <a:bodyPr/>
        <a:lstStyle/>
        <a:p>
          <a:endParaRPr lang="es-ES"/>
        </a:p>
      </dgm:t>
    </dgm:pt>
    <dgm:pt modelId="{C45E3492-8F65-4CF9-8BD4-F27D8592FBFF}" type="pres">
      <dgm:prSet presAssocID="{3250BCDD-323B-46B3-87A7-A794F2E1FBFF}" presName="childText" presStyleLbl="revTx" presStyleIdx="1" presStyleCnt="3">
        <dgm:presLayoutVars>
          <dgm:bulletEnabled val="1"/>
        </dgm:presLayoutVars>
      </dgm:prSet>
      <dgm:spPr/>
      <dgm:t>
        <a:bodyPr/>
        <a:lstStyle/>
        <a:p>
          <a:endParaRPr lang="es-ES"/>
        </a:p>
      </dgm:t>
    </dgm:pt>
    <dgm:pt modelId="{B570E9FC-6E47-4CC6-B7F7-1476BF68D80A}" type="pres">
      <dgm:prSet presAssocID="{9CA54774-99F4-4C8F-AC22-53EEC2250F53}" presName="parentText" presStyleLbl="node1" presStyleIdx="2" presStyleCnt="3">
        <dgm:presLayoutVars>
          <dgm:chMax val="0"/>
          <dgm:bulletEnabled val="1"/>
        </dgm:presLayoutVars>
      </dgm:prSet>
      <dgm:spPr/>
      <dgm:t>
        <a:bodyPr/>
        <a:lstStyle/>
        <a:p>
          <a:endParaRPr lang="es-ES"/>
        </a:p>
      </dgm:t>
    </dgm:pt>
    <dgm:pt modelId="{02FF4D47-3636-43A4-9D1F-960FEF99C627}" type="pres">
      <dgm:prSet presAssocID="{9CA54774-99F4-4C8F-AC22-53EEC2250F53}" presName="childText" presStyleLbl="revTx" presStyleIdx="2" presStyleCnt="3">
        <dgm:presLayoutVars>
          <dgm:bulletEnabled val="1"/>
        </dgm:presLayoutVars>
      </dgm:prSet>
      <dgm:spPr/>
      <dgm:t>
        <a:bodyPr/>
        <a:lstStyle/>
        <a:p>
          <a:endParaRPr lang="es-ES"/>
        </a:p>
      </dgm:t>
    </dgm:pt>
  </dgm:ptLst>
  <dgm:cxnLst>
    <dgm:cxn modelId="{12F40424-3615-43B7-817C-FD6C28FE91ED}" srcId="{DDFC2714-055F-463F-AD7F-CC0AA128C7EE}" destId="{3250BCDD-323B-46B3-87A7-A794F2E1FBFF}" srcOrd="1" destOrd="0" parTransId="{10467404-2777-4545-A5C9-888EB22CEDB2}" sibTransId="{BF5F43F6-E2AA-4590-9093-E8B34A9C80E0}"/>
    <dgm:cxn modelId="{9E70527A-7325-4605-B908-789BAF16F96D}" srcId="{0EC9C3B6-3AD3-431E-B1A0-7AD239A0527D}" destId="{34324F36-0C7B-4F9D-A8B4-62997548314E}" srcOrd="0" destOrd="0" parTransId="{8C461730-BFBD-4D13-97C8-463B36A2E66E}" sibTransId="{D8721FDD-A8B3-4F61-8DCE-E51251EB23E8}"/>
    <dgm:cxn modelId="{60BD4A29-AE75-4BF4-9A24-C16CF62102DE}" type="presOf" srcId="{3250BCDD-323B-46B3-87A7-A794F2E1FBFF}" destId="{438CA734-E2BD-454E-B23C-9BE8B286A483}" srcOrd="0" destOrd="0" presId="urn:microsoft.com/office/officeart/2005/8/layout/vList2"/>
    <dgm:cxn modelId="{39DCB2F7-1020-48F1-A8A1-A9D1FB6CD71E}" srcId="{DDFC2714-055F-463F-AD7F-CC0AA128C7EE}" destId="{0EC9C3B6-3AD3-431E-B1A0-7AD239A0527D}" srcOrd="0" destOrd="0" parTransId="{FFB40FF7-5BE0-4B75-8DEE-EAA52CAA5615}" sibTransId="{D569BF1D-85EC-48C7-8867-F52259CFA08A}"/>
    <dgm:cxn modelId="{36914F9A-40F7-423D-BB29-4C82FD63EE23}" srcId="{DDFC2714-055F-463F-AD7F-CC0AA128C7EE}" destId="{9CA54774-99F4-4C8F-AC22-53EEC2250F53}" srcOrd="2" destOrd="0" parTransId="{637A9871-932B-4D08-B4A7-36CEB35226D9}" sibTransId="{F3E669FB-D261-458E-BEE1-4C80AE32CDBF}"/>
    <dgm:cxn modelId="{44DD6257-969F-4E05-B71C-4CB13F1D5690}" type="presOf" srcId="{55421DE0-38D7-4D0F-A679-13E8F13A0602}" destId="{C45E3492-8F65-4CF9-8BD4-F27D8592FBFF}" srcOrd="0" destOrd="0" presId="urn:microsoft.com/office/officeart/2005/8/layout/vList2"/>
    <dgm:cxn modelId="{41411DF9-387F-49B2-819D-55F14BEBB7B3}" type="presOf" srcId="{DDFC2714-055F-463F-AD7F-CC0AA128C7EE}" destId="{DF7E081C-2C51-4C36-B808-07361B616501}" srcOrd="0" destOrd="0" presId="urn:microsoft.com/office/officeart/2005/8/layout/vList2"/>
    <dgm:cxn modelId="{A2C49FAE-2CDB-4992-9084-9E74A43AA5E6}" srcId="{3250BCDD-323B-46B3-87A7-A794F2E1FBFF}" destId="{55421DE0-38D7-4D0F-A679-13E8F13A0602}" srcOrd="0" destOrd="0" parTransId="{7A0E8900-4046-4D91-B10E-BED768983976}" sibTransId="{104E334C-F35D-49C5-AA70-60BFE56A11F7}"/>
    <dgm:cxn modelId="{822885BE-3410-44AE-B9B5-A599433CF674}" type="presOf" srcId="{C7B2BBE1-7168-4095-8F84-9137DC59BAC7}" destId="{02FF4D47-3636-43A4-9D1F-960FEF99C627}" srcOrd="0" destOrd="0" presId="urn:microsoft.com/office/officeart/2005/8/layout/vList2"/>
    <dgm:cxn modelId="{2760E378-71F2-444B-B560-84A950243B27}" type="presOf" srcId="{34324F36-0C7B-4F9D-A8B4-62997548314E}" destId="{039204E0-7B9A-4614-85AF-24761E009B3F}" srcOrd="0" destOrd="0" presId="urn:microsoft.com/office/officeart/2005/8/layout/vList2"/>
    <dgm:cxn modelId="{CF2606DE-99B0-4AD9-9276-C331D7B35318}" type="presOf" srcId="{9CA54774-99F4-4C8F-AC22-53EEC2250F53}" destId="{B570E9FC-6E47-4CC6-B7F7-1476BF68D80A}" srcOrd="0" destOrd="0" presId="urn:microsoft.com/office/officeart/2005/8/layout/vList2"/>
    <dgm:cxn modelId="{301F9EB9-D47E-4492-AF25-9707E1BAC448}" type="presOf" srcId="{0EC9C3B6-3AD3-431E-B1A0-7AD239A0527D}" destId="{DD327963-460D-4888-B932-124AC502056B}" srcOrd="0" destOrd="0" presId="urn:microsoft.com/office/officeart/2005/8/layout/vList2"/>
    <dgm:cxn modelId="{5F544934-6B9E-42F6-8FB9-7FCD63046A8F}" srcId="{9CA54774-99F4-4C8F-AC22-53EEC2250F53}" destId="{C7B2BBE1-7168-4095-8F84-9137DC59BAC7}" srcOrd="0" destOrd="0" parTransId="{62BC8652-A321-4555-B051-9E78F7C947F1}" sibTransId="{D44EDB72-FDF8-4111-9F97-3CC45F5BE835}"/>
    <dgm:cxn modelId="{403CFD63-F4E6-4BFB-BF5F-225D25828389}" type="presParOf" srcId="{DF7E081C-2C51-4C36-B808-07361B616501}" destId="{DD327963-460D-4888-B932-124AC502056B}" srcOrd="0" destOrd="0" presId="urn:microsoft.com/office/officeart/2005/8/layout/vList2"/>
    <dgm:cxn modelId="{51FD3931-5FEE-44B1-BFEA-B96DF5CED851}" type="presParOf" srcId="{DF7E081C-2C51-4C36-B808-07361B616501}" destId="{039204E0-7B9A-4614-85AF-24761E009B3F}" srcOrd="1" destOrd="0" presId="urn:microsoft.com/office/officeart/2005/8/layout/vList2"/>
    <dgm:cxn modelId="{E9BCF571-AF16-4F9E-A0ED-6B17707B5E8D}" type="presParOf" srcId="{DF7E081C-2C51-4C36-B808-07361B616501}" destId="{438CA734-E2BD-454E-B23C-9BE8B286A483}" srcOrd="2" destOrd="0" presId="urn:microsoft.com/office/officeart/2005/8/layout/vList2"/>
    <dgm:cxn modelId="{322288B5-102A-44B9-A57B-BE737642DE71}" type="presParOf" srcId="{DF7E081C-2C51-4C36-B808-07361B616501}" destId="{C45E3492-8F65-4CF9-8BD4-F27D8592FBFF}" srcOrd="3" destOrd="0" presId="urn:microsoft.com/office/officeart/2005/8/layout/vList2"/>
    <dgm:cxn modelId="{47C93D7E-266D-4F7E-9B9E-3DAE2D6BEBD4}" type="presParOf" srcId="{DF7E081C-2C51-4C36-B808-07361B616501}" destId="{B570E9FC-6E47-4CC6-B7F7-1476BF68D80A}" srcOrd="4" destOrd="0" presId="urn:microsoft.com/office/officeart/2005/8/layout/vList2"/>
    <dgm:cxn modelId="{93D4B347-5345-46AB-A736-C9B30CBAC827}" type="presParOf" srcId="{DF7E081C-2C51-4C36-B808-07361B616501}" destId="{02FF4D47-3636-43A4-9D1F-960FEF99C62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21D0B37-FB5F-41C2-930D-705FFCA5299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s-ES"/>
        </a:p>
      </dgm:t>
    </dgm:pt>
    <dgm:pt modelId="{8B577AA6-3BA9-43B6-83DC-18C0F72789EF}">
      <dgm:prSet phldrT="[Texto]"/>
      <dgm:spPr/>
      <dgm:t>
        <a:bodyPr/>
        <a:lstStyle/>
        <a:p>
          <a:r>
            <a:rPr lang="es-AR" dirty="0" smtClean="0"/>
            <a:t>Adecuar la máquina al paciente.</a:t>
          </a:r>
          <a:endParaRPr lang="es-ES" dirty="0"/>
        </a:p>
      </dgm:t>
    </dgm:pt>
    <dgm:pt modelId="{4F2DE300-6F2D-416B-AAA9-6E7BBFCCF00D}" type="parTrans" cxnId="{5940C182-0EC5-448D-B075-6E2379B06739}">
      <dgm:prSet/>
      <dgm:spPr/>
      <dgm:t>
        <a:bodyPr/>
        <a:lstStyle/>
        <a:p>
          <a:endParaRPr lang="es-ES"/>
        </a:p>
      </dgm:t>
    </dgm:pt>
    <dgm:pt modelId="{8958BCDF-F5FE-4E15-B2EC-6D408D01C7A2}" type="sibTrans" cxnId="{5940C182-0EC5-448D-B075-6E2379B06739}">
      <dgm:prSet/>
      <dgm:spPr/>
      <dgm:t>
        <a:bodyPr/>
        <a:lstStyle/>
        <a:p>
          <a:endParaRPr lang="es-ES"/>
        </a:p>
      </dgm:t>
    </dgm:pt>
    <dgm:pt modelId="{F1508576-9371-48CA-ACE8-1C16620C4CD3}">
      <dgm:prSet/>
      <dgm:spPr/>
      <dgm:t>
        <a:bodyPr/>
        <a:lstStyle/>
        <a:p>
          <a:r>
            <a:rPr lang="es-ES" dirty="0" smtClean="0"/>
            <a:t>Preservar las capacidades conservadas: cognitivas, motrices, sensorias.</a:t>
          </a:r>
          <a:endParaRPr lang="es-ES" dirty="0"/>
        </a:p>
      </dgm:t>
    </dgm:pt>
    <dgm:pt modelId="{BF5D0297-6DA7-4E9E-B95A-4D829D058268}" type="parTrans" cxnId="{80ADABE1-755C-445A-B57E-123FA757B614}">
      <dgm:prSet/>
      <dgm:spPr/>
      <dgm:t>
        <a:bodyPr/>
        <a:lstStyle/>
        <a:p>
          <a:endParaRPr lang="es-ES"/>
        </a:p>
      </dgm:t>
    </dgm:pt>
    <dgm:pt modelId="{5953E55F-1794-4432-AC39-A7B03B709ABA}" type="sibTrans" cxnId="{80ADABE1-755C-445A-B57E-123FA757B614}">
      <dgm:prSet/>
      <dgm:spPr/>
      <dgm:t>
        <a:bodyPr/>
        <a:lstStyle/>
        <a:p>
          <a:endParaRPr lang="es-ES"/>
        </a:p>
      </dgm:t>
    </dgm:pt>
    <dgm:pt modelId="{9AFAA585-CDC3-424F-A824-2CB9F07921CA}">
      <dgm:prSet/>
      <dgm:spPr/>
      <dgm:t>
        <a:bodyPr/>
        <a:lstStyle/>
        <a:p>
          <a:r>
            <a:rPr lang="es-AR" dirty="0" smtClean="0"/>
            <a:t>Considerar la patología de base, la que dio origen a la discapacidad, para tener en cuenta el pronóstico y la evolución.</a:t>
          </a:r>
          <a:endParaRPr lang="es-ES" dirty="0"/>
        </a:p>
      </dgm:t>
    </dgm:pt>
    <dgm:pt modelId="{62F61EAA-5502-4C61-BB58-1048CBC109C4}" type="parTrans" cxnId="{10FA5CE4-B0D6-47E4-ADAD-97A4F7E9A322}">
      <dgm:prSet/>
      <dgm:spPr/>
      <dgm:t>
        <a:bodyPr/>
        <a:lstStyle/>
        <a:p>
          <a:endParaRPr lang="es-ES"/>
        </a:p>
      </dgm:t>
    </dgm:pt>
    <dgm:pt modelId="{E9718C30-B70E-4467-B48D-956EA6A90873}" type="sibTrans" cxnId="{10FA5CE4-B0D6-47E4-ADAD-97A4F7E9A322}">
      <dgm:prSet/>
      <dgm:spPr/>
      <dgm:t>
        <a:bodyPr/>
        <a:lstStyle/>
        <a:p>
          <a:endParaRPr lang="es-ES"/>
        </a:p>
      </dgm:t>
    </dgm:pt>
    <dgm:pt modelId="{219C6ED2-5ACE-43A5-A511-487CD22329C8}">
      <dgm:prSet/>
      <dgm:spPr/>
      <dgm:t>
        <a:bodyPr/>
        <a:lstStyle/>
        <a:p>
          <a:r>
            <a:rPr lang="es-AR" dirty="0" smtClean="0"/>
            <a:t>No descuidar el control de la postura erguida, es decir, el control axial.</a:t>
          </a:r>
          <a:endParaRPr lang="es-ES" dirty="0"/>
        </a:p>
      </dgm:t>
    </dgm:pt>
    <dgm:pt modelId="{23D0C1E3-3F54-486D-B0C7-BC2FCC870773}" type="parTrans" cxnId="{D56EC95D-147A-4667-8544-947FA09065E1}">
      <dgm:prSet/>
      <dgm:spPr/>
      <dgm:t>
        <a:bodyPr/>
        <a:lstStyle/>
        <a:p>
          <a:endParaRPr lang="es-ES"/>
        </a:p>
      </dgm:t>
    </dgm:pt>
    <dgm:pt modelId="{FD7C601E-5A24-45B6-8445-0225C7BC44DA}" type="sibTrans" cxnId="{D56EC95D-147A-4667-8544-947FA09065E1}">
      <dgm:prSet/>
      <dgm:spPr/>
      <dgm:t>
        <a:bodyPr/>
        <a:lstStyle/>
        <a:p>
          <a:endParaRPr lang="es-ES"/>
        </a:p>
      </dgm:t>
    </dgm:pt>
    <dgm:pt modelId="{5F90E66E-9FDE-47ED-BF1E-4E480745B497}">
      <dgm:prSet/>
      <dgm:spPr/>
      <dgm:t>
        <a:bodyPr/>
        <a:lstStyle/>
        <a:p>
          <a:r>
            <a:rPr lang="es-ES" dirty="0" smtClean="0"/>
            <a:t>Reevaluar constantemente el caso.</a:t>
          </a:r>
          <a:endParaRPr lang="es-ES" dirty="0"/>
        </a:p>
      </dgm:t>
    </dgm:pt>
    <dgm:pt modelId="{317AE920-D15B-4FD7-B4CB-BD5DCB002D24}" type="parTrans" cxnId="{159E7D7A-F388-409F-A81E-3E90D8F1E303}">
      <dgm:prSet/>
      <dgm:spPr/>
      <dgm:t>
        <a:bodyPr/>
        <a:lstStyle/>
        <a:p>
          <a:endParaRPr lang="es-ES"/>
        </a:p>
      </dgm:t>
    </dgm:pt>
    <dgm:pt modelId="{D52E3EDC-FCE6-4913-A539-5C9849859964}" type="sibTrans" cxnId="{159E7D7A-F388-409F-A81E-3E90D8F1E303}">
      <dgm:prSet/>
      <dgm:spPr/>
      <dgm:t>
        <a:bodyPr/>
        <a:lstStyle/>
        <a:p>
          <a:endParaRPr lang="es-ES"/>
        </a:p>
      </dgm:t>
    </dgm:pt>
    <dgm:pt modelId="{09141AD9-BD44-41B9-8706-4BE5EAB82E48}">
      <dgm:prSet/>
      <dgm:spPr/>
      <dgm:t>
        <a:bodyPr/>
        <a:lstStyle/>
        <a:p>
          <a:r>
            <a:rPr lang="es-ES" dirty="0" smtClean="0"/>
            <a:t>Diseñar adaptaciones sencillas.</a:t>
          </a:r>
          <a:endParaRPr lang="es-ES" dirty="0"/>
        </a:p>
      </dgm:t>
    </dgm:pt>
    <dgm:pt modelId="{FF9F3823-687F-45F6-B4F5-445C072B5FBB}" type="parTrans" cxnId="{FDBD236E-A975-4B22-BDC2-EDFAC473EA74}">
      <dgm:prSet/>
      <dgm:spPr/>
      <dgm:t>
        <a:bodyPr/>
        <a:lstStyle/>
        <a:p>
          <a:endParaRPr lang="es-ES"/>
        </a:p>
      </dgm:t>
    </dgm:pt>
    <dgm:pt modelId="{C95C7E3E-ADF6-4A5E-A1EC-E529ABF2A1B2}" type="sibTrans" cxnId="{FDBD236E-A975-4B22-BDC2-EDFAC473EA74}">
      <dgm:prSet/>
      <dgm:spPr/>
      <dgm:t>
        <a:bodyPr/>
        <a:lstStyle/>
        <a:p>
          <a:endParaRPr lang="es-ES"/>
        </a:p>
      </dgm:t>
    </dgm:pt>
    <dgm:pt modelId="{EA4D2267-71AB-40B0-A787-52C8ADB97AE2}">
      <dgm:prSet phldrT="[Texto]"/>
      <dgm:spPr/>
      <dgm:t>
        <a:bodyPr/>
        <a:lstStyle/>
        <a:p>
          <a:r>
            <a:rPr lang="es-AR" dirty="0" smtClean="0"/>
            <a:t>Destino. ¿Para qué va a utilizar la computadora el paciente?</a:t>
          </a:r>
          <a:endParaRPr lang="es-ES" dirty="0"/>
        </a:p>
      </dgm:t>
    </dgm:pt>
    <dgm:pt modelId="{B7A75733-97C0-4E92-B1BE-6F3A3DDC8061}" type="parTrans" cxnId="{55036AC9-4BF9-4CD0-B891-E822CED03A40}">
      <dgm:prSet/>
      <dgm:spPr/>
      <dgm:t>
        <a:bodyPr/>
        <a:lstStyle/>
        <a:p>
          <a:endParaRPr lang="es-ES"/>
        </a:p>
      </dgm:t>
    </dgm:pt>
    <dgm:pt modelId="{978763B7-5B3E-4CCB-8ECD-74AB06B7F5F5}" type="sibTrans" cxnId="{55036AC9-4BF9-4CD0-B891-E822CED03A40}">
      <dgm:prSet/>
      <dgm:spPr/>
      <dgm:t>
        <a:bodyPr/>
        <a:lstStyle/>
        <a:p>
          <a:endParaRPr lang="es-ES"/>
        </a:p>
      </dgm:t>
    </dgm:pt>
    <dgm:pt modelId="{31B7F771-BB0B-490C-B53A-51BE8010C130}">
      <dgm:prSet phldrT="[Texto]"/>
      <dgm:spPr/>
      <dgm:t>
        <a:bodyPr/>
        <a:lstStyle/>
        <a:p>
          <a:r>
            <a:rPr lang="es-AR" dirty="0" smtClean="0"/>
            <a:t>No generar una dependencia permanente del usuario a alguna </a:t>
          </a:r>
          <a:r>
            <a:rPr lang="es-ES" dirty="0" smtClean="0"/>
            <a:t>adaptación en particular.</a:t>
          </a:r>
          <a:endParaRPr lang="es-ES" dirty="0"/>
        </a:p>
      </dgm:t>
    </dgm:pt>
    <dgm:pt modelId="{9FFCCA1F-03AA-4DB7-8066-6D455DC80E5A}" type="parTrans" cxnId="{2B9DF9C0-EE95-4F85-863C-A68E7036BB76}">
      <dgm:prSet/>
      <dgm:spPr/>
      <dgm:t>
        <a:bodyPr/>
        <a:lstStyle/>
        <a:p>
          <a:endParaRPr lang="es-ES"/>
        </a:p>
      </dgm:t>
    </dgm:pt>
    <dgm:pt modelId="{942985C9-D8CE-472E-847C-D334F24F9454}" type="sibTrans" cxnId="{2B9DF9C0-EE95-4F85-863C-A68E7036BB76}">
      <dgm:prSet/>
      <dgm:spPr/>
      <dgm:t>
        <a:bodyPr/>
        <a:lstStyle/>
        <a:p>
          <a:endParaRPr lang="es-ES"/>
        </a:p>
      </dgm:t>
    </dgm:pt>
    <dgm:pt modelId="{7DB66C10-C333-434C-AC5D-5FA614BF29C0}">
      <dgm:prSet/>
      <dgm:spPr/>
      <dgm:t>
        <a:bodyPr/>
        <a:lstStyle/>
        <a:p>
          <a:r>
            <a:rPr lang="es-AR" dirty="0" smtClean="0"/>
            <a:t>Considerar el entrenamiento del usuario en el manejo de las </a:t>
          </a:r>
          <a:r>
            <a:rPr lang="es-ES" dirty="0" smtClean="0"/>
            <a:t>adaptaciones.</a:t>
          </a:r>
          <a:endParaRPr lang="es-ES" dirty="0"/>
        </a:p>
      </dgm:t>
    </dgm:pt>
    <dgm:pt modelId="{9F262341-FC05-4F15-9EF5-0DF8456D40FC}" type="parTrans" cxnId="{F983B45B-2F01-492B-A67C-BA8D25203C8E}">
      <dgm:prSet/>
      <dgm:spPr/>
      <dgm:t>
        <a:bodyPr/>
        <a:lstStyle/>
        <a:p>
          <a:endParaRPr lang="es-ES"/>
        </a:p>
      </dgm:t>
    </dgm:pt>
    <dgm:pt modelId="{DB933CDB-930D-4D7E-A1F5-587BD29D5BE5}" type="sibTrans" cxnId="{F983B45B-2F01-492B-A67C-BA8D25203C8E}">
      <dgm:prSet/>
      <dgm:spPr/>
      <dgm:t>
        <a:bodyPr/>
        <a:lstStyle/>
        <a:p>
          <a:endParaRPr lang="es-ES"/>
        </a:p>
      </dgm:t>
    </dgm:pt>
    <dgm:pt modelId="{4DC4FC32-A13E-4E57-B211-80A5D9FAF6CF}">
      <dgm:prSet/>
      <dgm:spPr/>
      <dgm:t>
        <a:bodyPr/>
        <a:lstStyle/>
        <a:p>
          <a:r>
            <a:rPr lang="es-ES" dirty="0" smtClean="0"/>
            <a:t>El confort del paciente.</a:t>
          </a:r>
          <a:endParaRPr lang="es-ES" dirty="0"/>
        </a:p>
      </dgm:t>
    </dgm:pt>
    <dgm:pt modelId="{78482A30-56B7-4CE8-BD92-08073177D2BB}" type="parTrans" cxnId="{D009004F-20A3-4C15-A91A-B1152EB4E249}">
      <dgm:prSet/>
      <dgm:spPr/>
      <dgm:t>
        <a:bodyPr/>
        <a:lstStyle/>
        <a:p>
          <a:endParaRPr lang="es-ES"/>
        </a:p>
      </dgm:t>
    </dgm:pt>
    <dgm:pt modelId="{97F742B3-E5F9-4EA5-AE34-DEE6BF707FDC}" type="sibTrans" cxnId="{D009004F-20A3-4C15-A91A-B1152EB4E249}">
      <dgm:prSet/>
      <dgm:spPr/>
      <dgm:t>
        <a:bodyPr/>
        <a:lstStyle/>
        <a:p>
          <a:endParaRPr lang="es-ES"/>
        </a:p>
      </dgm:t>
    </dgm:pt>
    <dgm:pt modelId="{1236BEA0-0ADC-49DC-B5B2-0D9F9B2D5B36}" type="pres">
      <dgm:prSet presAssocID="{021D0B37-FB5F-41C2-930D-705FFCA52997}" presName="vert0" presStyleCnt="0">
        <dgm:presLayoutVars>
          <dgm:dir/>
          <dgm:animOne val="branch"/>
          <dgm:animLvl val="lvl"/>
        </dgm:presLayoutVars>
      </dgm:prSet>
      <dgm:spPr/>
      <dgm:t>
        <a:bodyPr/>
        <a:lstStyle/>
        <a:p>
          <a:endParaRPr lang="es-ES"/>
        </a:p>
      </dgm:t>
    </dgm:pt>
    <dgm:pt modelId="{BF8943BD-F9D6-423D-9C8E-9DF31B366B30}" type="pres">
      <dgm:prSet presAssocID="{EA4D2267-71AB-40B0-A787-52C8ADB97AE2}" presName="thickLine" presStyleLbl="alignNode1" presStyleIdx="0" presStyleCnt="10"/>
      <dgm:spPr/>
    </dgm:pt>
    <dgm:pt modelId="{A7C8B458-C5E8-438F-AE45-450474E8D224}" type="pres">
      <dgm:prSet presAssocID="{EA4D2267-71AB-40B0-A787-52C8ADB97AE2}" presName="horz1" presStyleCnt="0"/>
      <dgm:spPr/>
    </dgm:pt>
    <dgm:pt modelId="{0DA3554E-E0F0-45B4-9855-D0A377085CFC}" type="pres">
      <dgm:prSet presAssocID="{EA4D2267-71AB-40B0-A787-52C8ADB97AE2}" presName="tx1" presStyleLbl="revTx" presStyleIdx="0" presStyleCnt="10"/>
      <dgm:spPr/>
      <dgm:t>
        <a:bodyPr/>
        <a:lstStyle/>
        <a:p>
          <a:endParaRPr lang="es-ES"/>
        </a:p>
      </dgm:t>
    </dgm:pt>
    <dgm:pt modelId="{44AB2CE1-EC66-4370-BE94-BA5641C13153}" type="pres">
      <dgm:prSet presAssocID="{EA4D2267-71AB-40B0-A787-52C8ADB97AE2}" presName="vert1" presStyleCnt="0"/>
      <dgm:spPr/>
    </dgm:pt>
    <dgm:pt modelId="{BAA60AF8-A2E0-4F0B-A820-A401B8772467}" type="pres">
      <dgm:prSet presAssocID="{8B577AA6-3BA9-43B6-83DC-18C0F72789EF}" presName="thickLine" presStyleLbl="alignNode1" presStyleIdx="1" presStyleCnt="10"/>
      <dgm:spPr/>
    </dgm:pt>
    <dgm:pt modelId="{9523853E-4F9A-4B50-84FF-14DA0C80E228}" type="pres">
      <dgm:prSet presAssocID="{8B577AA6-3BA9-43B6-83DC-18C0F72789EF}" presName="horz1" presStyleCnt="0"/>
      <dgm:spPr/>
    </dgm:pt>
    <dgm:pt modelId="{0C00B9C1-7C12-4E95-8045-10EECC1D21B7}" type="pres">
      <dgm:prSet presAssocID="{8B577AA6-3BA9-43B6-83DC-18C0F72789EF}" presName="tx1" presStyleLbl="revTx" presStyleIdx="1" presStyleCnt="10"/>
      <dgm:spPr/>
      <dgm:t>
        <a:bodyPr/>
        <a:lstStyle/>
        <a:p>
          <a:endParaRPr lang="es-ES"/>
        </a:p>
      </dgm:t>
    </dgm:pt>
    <dgm:pt modelId="{2F6D4253-7D00-441C-97CB-6C3AA31448AE}" type="pres">
      <dgm:prSet presAssocID="{8B577AA6-3BA9-43B6-83DC-18C0F72789EF}" presName="vert1" presStyleCnt="0"/>
      <dgm:spPr/>
    </dgm:pt>
    <dgm:pt modelId="{0E2FF723-39BB-4215-AFAA-C2EEE2559735}" type="pres">
      <dgm:prSet presAssocID="{31B7F771-BB0B-490C-B53A-51BE8010C130}" presName="thickLine" presStyleLbl="alignNode1" presStyleIdx="2" presStyleCnt="10"/>
      <dgm:spPr/>
    </dgm:pt>
    <dgm:pt modelId="{EE84746F-5A31-47A7-8754-07DA628B2FDC}" type="pres">
      <dgm:prSet presAssocID="{31B7F771-BB0B-490C-B53A-51BE8010C130}" presName="horz1" presStyleCnt="0"/>
      <dgm:spPr/>
    </dgm:pt>
    <dgm:pt modelId="{0CE23EC2-C9E8-40C3-B0E9-AB7B523569D4}" type="pres">
      <dgm:prSet presAssocID="{31B7F771-BB0B-490C-B53A-51BE8010C130}" presName="tx1" presStyleLbl="revTx" presStyleIdx="2" presStyleCnt="10"/>
      <dgm:spPr/>
      <dgm:t>
        <a:bodyPr/>
        <a:lstStyle/>
        <a:p>
          <a:endParaRPr lang="es-ES"/>
        </a:p>
      </dgm:t>
    </dgm:pt>
    <dgm:pt modelId="{02F17C80-4D7E-436C-BD9B-7DC991CBDB56}" type="pres">
      <dgm:prSet presAssocID="{31B7F771-BB0B-490C-B53A-51BE8010C130}" presName="vert1" presStyleCnt="0"/>
      <dgm:spPr/>
    </dgm:pt>
    <dgm:pt modelId="{174BF13A-58AE-4F1F-976F-6FD0BC36D521}" type="pres">
      <dgm:prSet presAssocID="{F1508576-9371-48CA-ACE8-1C16620C4CD3}" presName="thickLine" presStyleLbl="alignNode1" presStyleIdx="3" presStyleCnt="10"/>
      <dgm:spPr/>
    </dgm:pt>
    <dgm:pt modelId="{9DFD0BD0-AF38-48F5-BC2E-227D6B51F340}" type="pres">
      <dgm:prSet presAssocID="{F1508576-9371-48CA-ACE8-1C16620C4CD3}" presName="horz1" presStyleCnt="0"/>
      <dgm:spPr/>
    </dgm:pt>
    <dgm:pt modelId="{3B0CF7F0-2624-48DF-BBF7-882FA6FBA90A}" type="pres">
      <dgm:prSet presAssocID="{F1508576-9371-48CA-ACE8-1C16620C4CD3}" presName="tx1" presStyleLbl="revTx" presStyleIdx="3" presStyleCnt="10"/>
      <dgm:spPr/>
      <dgm:t>
        <a:bodyPr/>
        <a:lstStyle/>
        <a:p>
          <a:endParaRPr lang="es-ES"/>
        </a:p>
      </dgm:t>
    </dgm:pt>
    <dgm:pt modelId="{F25E6297-7CAC-47A2-9EC1-7CAAF150395D}" type="pres">
      <dgm:prSet presAssocID="{F1508576-9371-48CA-ACE8-1C16620C4CD3}" presName="vert1" presStyleCnt="0"/>
      <dgm:spPr/>
    </dgm:pt>
    <dgm:pt modelId="{A5F738E1-F7A7-4577-A05A-9CFB97AA8C67}" type="pres">
      <dgm:prSet presAssocID="{9AFAA585-CDC3-424F-A824-2CB9F07921CA}" presName="thickLine" presStyleLbl="alignNode1" presStyleIdx="4" presStyleCnt="10"/>
      <dgm:spPr/>
    </dgm:pt>
    <dgm:pt modelId="{BAE6A948-0439-4F48-9DD9-CD12A369FAA6}" type="pres">
      <dgm:prSet presAssocID="{9AFAA585-CDC3-424F-A824-2CB9F07921CA}" presName="horz1" presStyleCnt="0"/>
      <dgm:spPr/>
    </dgm:pt>
    <dgm:pt modelId="{1792991A-570B-4596-A04A-250350DD7A53}" type="pres">
      <dgm:prSet presAssocID="{9AFAA585-CDC3-424F-A824-2CB9F07921CA}" presName="tx1" presStyleLbl="revTx" presStyleIdx="4" presStyleCnt="10"/>
      <dgm:spPr/>
      <dgm:t>
        <a:bodyPr/>
        <a:lstStyle/>
        <a:p>
          <a:endParaRPr lang="es-ES"/>
        </a:p>
      </dgm:t>
    </dgm:pt>
    <dgm:pt modelId="{4B96D339-436A-42FF-B6C4-989321A15687}" type="pres">
      <dgm:prSet presAssocID="{9AFAA585-CDC3-424F-A824-2CB9F07921CA}" presName="vert1" presStyleCnt="0"/>
      <dgm:spPr/>
    </dgm:pt>
    <dgm:pt modelId="{81E2522C-D0D5-4BA7-B4AC-53800E8376E3}" type="pres">
      <dgm:prSet presAssocID="{219C6ED2-5ACE-43A5-A511-487CD22329C8}" presName="thickLine" presStyleLbl="alignNode1" presStyleIdx="5" presStyleCnt="10"/>
      <dgm:spPr/>
    </dgm:pt>
    <dgm:pt modelId="{DBFED623-11E3-43A0-8A07-989DCC3EB145}" type="pres">
      <dgm:prSet presAssocID="{219C6ED2-5ACE-43A5-A511-487CD22329C8}" presName="horz1" presStyleCnt="0"/>
      <dgm:spPr/>
    </dgm:pt>
    <dgm:pt modelId="{18FDFBFC-C1CE-4E41-BB96-3748E31CF7BF}" type="pres">
      <dgm:prSet presAssocID="{219C6ED2-5ACE-43A5-A511-487CD22329C8}" presName="tx1" presStyleLbl="revTx" presStyleIdx="5" presStyleCnt="10"/>
      <dgm:spPr/>
      <dgm:t>
        <a:bodyPr/>
        <a:lstStyle/>
        <a:p>
          <a:endParaRPr lang="es-ES"/>
        </a:p>
      </dgm:t>
    </dgm:pt>
    <dgm:pt modelId="{F71F7665-00AD-4878-A4F4-3DB75D91C6EC}" type="pres">
      <dgm:prSet presAssocID="{219C6ED2-5ACE-43A5-A511-487CD22329C8}" presName="vert1" presStyleCnt="0"/>
      <dgm:spPr/>
    </dgm:pt>
    <dgm:pt modelId="{D03E3775-4E7F-470C-AC9B-6ECC0008855D}" type="pres">
      <dgm:prSet presAssocID="{7DB66C10-C333-434C-AC5D-5FA614BF29C0}" presName="thickLine" presStyleLbl="alignNode1" presStyleIdx="6" presStyleCnt="10"/>
      <dgm:spPr/>
    </dgm:pt>
    <dgm:pt modelId="{A723140E-CE02-42FF-8DF4-710CF87F1EFB}" type="pres">
      <dgm:prSet presAssocID="{7DB66C10-C333-434C-AC5D-5FA614BF29C0}" presName="horz1" presStyleCnt="0"/>
      <dgm:spPr/>
    </dgm:pt>
    <dgm:pt modelId="{A3B32918-EC7F-44A7-9F50-3876E1EEE98D}" type="pres">
      <dgm:prSet presAssocID="{7DB66C10-C333-434C-AC5D-5FA614BF29C0}" presName="tx1" presStyleLbl="revTx" presStyleIdx="6" presStyleCnt="10"/>
      <dgm:spPr/>
      <dgm:t>
        <a:bodyPr/>
        <a:lstStyle/>
        <a:p>
          <a:endParaRPr lang="es-ES"/>
        </a:p>
      </dgm:t>
    </dgm:pt>
    <dgm:pt modelId="{A22F6A06-7905-49F3-81FC-401FF363DD5E}" type="pres">
      <dgm:prSet presAssocID="{7DB66C10-C333-434C-AC5D-5FA614BF29C0}" presName="vert1" presStyleCnt="0"/>
      <dgm:spPr/>
    </dgm:pt>
    <dgm:pt modelId="{E7C46F80-0A97-4492-B8F9-1F7B1200622B}" type="pres">
      <dgm:prSet presAssocID="{5F90E66E-9FDE-47ED-BF1E-4E480745B497}" presName="thickLine" presStyleLbl="alignNode1" presStyleIdx="7" presStyleCnt="10"/>
      <dgm:spPr/>
    </dgm:pt>
    <dgm:pt modelId="{011A23A1-9624-4414-9EE1-B240C3793C4F}" type="pres">
      <dgm:prSet presAssocID="{5F90E66E-9FDE-47ED-BF1E-4E480745B497}" presName="horz1" presStyleCnt="0"/>
      <dgm:spPr/>
    </dgm:pt>
    <dgm:pt modelId="{FA115A5C-301F-401E-8B01-294E141DD05F}" type="pres">
      <dgm:prSet presAssocID="{5F90E66E-9FDE-47ED-BF1E-4E480745B497}" presName="tx1" presStyleLbl="revTx" presStyleIdx="7" presStyleCnt="10"/>
      <dgm:spPr/>
      <dgm:t>
        <a:bodyPr/>
        <a:lstStyle/>
        <a:p>
          <a:endParaRPr lang="es-ES"/>
        </a:p>
      </dgm:t>
    </dgm:pt>
    <dgm:pt modelId="{F3916DC8-C650-4B84-AF7C-4BF9A66D4662}" type="pres">
      <dgm:prSet presAssocID="{5F90E66E-9FDE-47ED-BF1E-4E480745B497}" presName="vert1" presStyleCnt="0"/>
      <dgm:spPr/>
    </dgm:pt>
    <dgm:pt modelId="{340ECECF-3C50-4E99-B225-98619A1215BC}" type="pres">
      <dgm:prSet presAssocID="{09141AD9-BD44-41B9-8706-4BE5EAB82E48}" presName="thickLine" presStyleLbl="alignNode1" presStyleIdx="8" presStyleCnt="10"/>
      <dgm:spPr/>
    </dgm:pt>
    <dgm:pt modelId="{31AA6BEA-2B0C-4878-BA8B-EFA696A11781}" type="pres">
      <dgm:prSet presAssocID="{09141AD9-BD44-41B9-8706-4BE5EAB82E48}" presName="horz1" presStyleCnt="0"/>
      <dgm:spPr/>
    </dgm:pt>
    <dgm:pt modelId="{BAD56241-BDDB-4BF6-BF36-63143495A9E7}" type="pres">
      <dgm:prSet presAssocID="{09141AD9-BD44-41B9-8706-4BE5EAB82E48}" presName="tx1" presStyleLbl="revTx" presStyleIdx="8" presStyleCnt="10"/>
      <dgm:spPr/>
      <dgm:t>
        <a:bodyPr/>
        <a:lstStyle/>
        <a:p>
          <a:endParaRPr lang="es-ES"/>
        </a:p>
      </dgm:t>
    </dgm:pt>
    <dgm:pt modelId="{489F7E2D-3840-48E1-AFD0-0C20FBB8000F}" type="pres">
      <dgm:prSet presAssocID="{09141AD9-BD44-41B9-8706-4BE5EAB82E48}" presName="vert1" presStyleCnt="0"/>
      <dgm:spPr/>
    </dgm:pt>
    <dgm:pt modelId="{17A1361C-1BEC-4F0E-AC76-906A7EFBB517}" type="pres">
      <dgm:prSet presAssocID="{4DC4FC32-A13E-4E57-B211-80A5D9FAF6CF}" presName="thickLine" presStyleLbl="alignNode1" presStyleIdx="9" presStyleCnt="10"/>
      <dgm:spPr/>
    </dgm:pt>
    <dgm:pt modelId="{7459EDF4-2666-4058-B329-0FE6A4D0C3A0}" type="pres">
      <dgm:prSet presAssocID="{4DC4FC32-A13E-4E57-B211-80A5D9FAF6CF}" presName="horz1" presStyleCnt="0"/>
      <dgm:spPr/>
    </dgm:pt>
    <dgm:pt modelId="{8A8BE957-EAE8-433E-9F64-FEDFA25AF373}" type="pres">
      <dgm:prSet presAssocID="{4DC4FC32-A13E-4E57-B211-80A5D9FAF6CF}" presName="tx1" presStyleLbl="revTx" presStyleIdx="9" presStyleCnt="10"/>
      <dgm:spPr/>
      <dgm:t>
        <a:bodyPr/>
        <a:lstStyle/>
        <a:p>
          <a:endParaRPr lang="es-ES"/>
        </a:p>
      </dgm:t>
    </dgm:pt>
    <dgm:pt modelId="{4EDE679E-FC36-49A1-874D-284C1FFAA054}" type="pres">
      <dgm:prSet presAssocID="{4DC4FC32-A13E-4E57-B211-80A5D9FAF6CF}" presName="vert1" presStyleCnt="0"/>
      <dgm:spPr/>
    </dgm:pt>
  </dgm:ptLst>
  <dgm:cxnLst>
    <dgm:cxn modelId="{E8777021-6A0C-460B-9DE9-2FAE65E3013A}" type="presOf" srcId="{4DC4FC32-A13E-4E57-B211-80A5D9FAF6CF}" destId="{8A8BE957-EAE8-433E-9F64-FEDFA25AF373}" srcOrd="0" destOrd="0" presId="urn:microsoft.com/office/officeart/2008/layout/LinedList"/>
    <dgm:cxn modelId="{D892E509-16EC-46DD-9043-FE5785485C9B}" type="presOf" srcId="{9AFAA585-CDC3-424F-A824-2CB9F07921CA}" destId="{1792991A-570B-4596-A04A-250350DD7A53}" srcOrd="0" destOrd="0" presId="urn:microsoft.com/office/officeart/2008/layout/LinedList"/>
    <dgm:cxn modelId="{2B9DF9C0-EE95-4F85-863C-A68E7036BB76}" srcId="{021D0B37-FB5F-41C2-930D-705FFCA52997}" destId="{31B7F771-BB0B-490C-B53A-51BE8010C130}" srcOrd="2" destOrd="0" parTransId="{9FFCCA1F-03AA-4DB7-8066-6D455DC80E5A}" sibTransId="{942985C9-D8CE-472E-847C-D334F24F9454}"/>
    <dgm:cxn modelId="{D009004F-20A3-4C15-A91A-B1152EB4E249}" srcId="{021D0B37-FB5F-41C2-930D-705FFCA52997}" destId="{4DC4FC32-A13E-4E57-B211-80A5D9FAF6CF}" srcOrd="9" destOrd="0" parTransId="{78482A30-56B7-4CE8-BD92-08073177D2BB}" sibTransId="{97F742B3-E5F9-4EA5-AE34-DEE6BF707FDC}"/>
    <dgm:cxn modelId="{5ABD8C9D-E554-4BB8-B7F8-4B8FD85BE691}" type="presOf" srcId="{EA4D2267-71AB-40B0-A787-52C8ADB97AE2}" destId="{0DA3554E-E0F0-45B4-9855-D0A377085CFC}" srcOrd="0" destOrd="0" presId="urn:microsoft.com/office/officeart/2008/layout/LinedList"/>
    <dgm:cxn modelId="{D56EC95D-147A-4667-8544-947FA09065E1}" srcId="{021D0B37-FB5F-41C2-930D-705FFCA52997}" destId="{219C6ED2-5ACE-43A5-A511-487CD22329C8}" srcOrd="5" destOrd="0" parTransId="{23D0C1E3-3F54-486D-B0C7-BC2FCC870773}" sibTransId="{FD7C601E-5A24-45B6-8445-0225C7BC44DA}"/>
    <dgm:cxn modelId="{C549B6EE-211E-440E-8956-DBC00DC9DF5E}" type="presOf" srcId="{021D0B37-FB5F-41C2-930D-705FFCA52997}" destId="{1236BEA0-0ADC-49DC-B5B2-0D9F9B2D5B36}" srcOrd="0" destOrd="0" presId="urn:microsoft.com/office/officeart/2008/layout/LinedList"/>
    <dgm:cxn modelId="{CB51961A-37F3-4AB4-8BA2-E7AF7C2B7E39}" type="presOf" srcId="{219C6ED2-5ACE-43A5-A511-487CD22329C8}" destId="{18FDFBFC-C1CE-4E41-BB96-3748E31CF7BF}" srcOrd="0" destOrd="0" presId="urn:microsoft.com/office/officeart/2008/layout/LinedList"/>
    <dgm:cxn modelId="{10FA5CE4-B0D6-47E4-ADAD-97A4F7E9A322}" srcId="{021D0B37-FB5F-41C2-930D-705FFCA52997}" destId="{9AFAA585-CDC3-424F-A824-2CB9F07921CA}" srcOrd="4" destOrd="0" parTransId="{62F61EAA-5502-4C61-BB58-1048CBC109C4}" sibTransId="{E9718C30-B70E-4467-B48D-956EA6A90873}"/>
    <dgm:cxn modelId="{3FDA6163-B373-47AA-9AEE-F9C36232DECC}" type="presOf" srcId="{F1508576-9371-48CA-ACE8-1C16620C4CD3}" destId="{3B0CF7F0-2624-48DF-BBF7-882FA6FBA90A}" srcOrd="0" destOrd="0" presId="urn:microsoft.com/office/officeart/2008/layout/LinedList"/>
    <dgm:cxn modelId="{A7FABA55-DFD0-4275-9EFD-D0F124EFCF6B}" type="presOf" srcId="{09141AD9-BD44-41B9-8706-4BE5EAB82E48}" destId="{BAD56241-BDDB-4BF6-BF36-63143495A9E7}" srcOrd="0" destOrd="0" presId="urn:microsoft.com/office/officeart/2008/layout/LinedList"/>
    <dgm:cxn modelId="{FDBD236E-A975-4B22-BDC2-EDFAC473EA74}" srcId="{021D0B37-FB5F-41C2-930D-705FFCA52997}" destId="{09141AD9-BD44-41B9-8706-4BE5EAB82E48}" srcOrd="8" destOrd="0" parTransId="{FF9F3823-687F-45F6-B4F5-445C072B5FBB}" sibTransId="{C95C7E3E-ADF6-4A5E-A1EC-E529ABF2A1B2}"/>
    <dgm:cxn modelId="{780EB7E6-D85A-4AC1-BBDA-72732DFDC4D4}" type="presOf" srcId="{8B577AA6-3BA9-43B6-83DC-18C0F72789EF}" destId="{0C00B9C1-7C12-4E95-8045-10EECC1D21B7}" srcOrd="0" destOrd="0" presId="urn:microsoft.com/office/officeart/2008/layout/LinedList"/>
    <dgm:cxn modelId="{55036AC9-4BF9-4CD0-B891-E822CED03A40}" srcId="{021D0B37-FB5F-41C2-930D-705FFCA52997}" destId="{EA4D2267-71AB-40B0-A787-52C8ADB97AE2}" srcOrd="0" destOrd="0" parTransId="{B7A75733-97C0-4E92-B1BE-6F3A3DDC8061}" sibTransId="{978763B7-5B3E-4CCB-8ECD-74AB06B7F5F5}"/>
    <dgm:cxn modelId="{6E57EABD-6CD9-44B6-B279-4A0674113CEA}" type="presOf" srcId="{31B7F771-BB0B-490C-B53A-51BE8010C130}" destId="{0CE23EC2-C9E8-40C3-B0E9-AB7B523569D4}" srcOrd="0" destOrd="0" presId="urn:microsoft.com/office/officeart/2008/layout/LinedList"/>
    <dgm:cxn modelId="{5940C182-0EC5-448D-B075-6E2379B06739}" srcId="{021D0B37-FB5F-41C2-930D-705FFCA52997}" destId="{8B577AA6-3BA9-43B6-83DC-18C0F72789EF}" srcOrd="1" destOrd="0" parTransId="{4F2DE300-6F2D-416B-AAA9-6E7BBFCCF00D}" sibTransId="{8958BCDF-F5FE-4E15-B2EC-6D408D01C7A2}"/>
    <dgm:cxn modelId="{A74C6316-43A1-4585-95FC-B9C3420F99EC}" type="presOf" srcId="{7DB66C10-C333-434C-AC5D-5FA614BF29C0}" destId="{A3B32918-EC7F-44A7-9F50-3876E1EEE98D}" srcOrd="0" destOrd="0" presId="urn:microsoft.com/office/officeart/2008/layout/LinedList"/>
    <dgm:cxn modelId="{80ADABE1-755C-445A-B57E-123FA757B614}" srcId="{021D0B37-FB5F-41C2-930D-705FFCA52997}" destId="{F1508576-9371-48CA-ACE8-1C16620C4CD3}" srcOrd="3" destOrd="0" parTransId="{BF5D0297-6DA7-4E9E-B95A-4D829D058268}" sibTransId="{5953E55F-1794-4432-AC39-A7B03B709ABA}"/>
    <dgm:cxn modelId="{159E7D7A-F388-409F-A81E-3E90D8F1E303}" srcId="{021D0B37-FB5F-41C2-930D-705FFCA52997}" destId="{5F90E66E-9FDE-47ED-BF1E-4E480745B497}" srcOrd="7" destOrd="0" parTransId="{317AE920-D15B-4FD7-B4CB-BD5DCB002D24}" sibTransId="{D52E3EDC-FCE6-4913-A539-5C9849859964}"/>
    <dgm:cxn modelId="{F983B45B-2F01-492B-A67C-BA8D25203C8E}" srcId="{021D0B37-FB5F-41C2-930D-705FFCA52997}" destId="{7DB66C10-C333-434C-AC5D-5FA614BF29C0}" srcOrd="6" destOrd="0" parTransId="{9F262341-FC05-4F15-9EF5-0DF8456D40FC}" sibTransId="{DB933CDB-930D-4D7E-A1F5-587BD29D5BE5}"/>
    <dgm:cxn modelId="{E7139A54-1AB9-4A77-9793-132BA5BA9580}" type="presOf" srcId="{5F90E66E-9FDE-47ED-BF1E-4E480745B497}" destId="{FA115A5C-301F-401E-8B01-294E141DD05F}" srcOrd="0" destOrd="0" presId="urn:microsoft.com/office/officeart/2008/layout/LinedList"/>
    <dgm:cxn modelId="{312742CF-D04A-407D-BC0B-157B7CBEB0AF}" type="presParOf" srcId="{1236BEA0-0ADC-49DC-B5B2-0D9F9B2D5B36}" destId="{BF8943BD-F9D6-423D-9C8E-9DF31B366B30}" srcOrd="0" destOrd="0" presId="urn:microsoft.com/office/officeart/2008/layout/LinedList"/>
    <dgm:cxn modelId="{1FADADAA-2F1B-4FA8-A25C-B8A4CE4F381B}" type="presParOf" srcId="{1236BEA0-0ADC-49DC-B5B2-0D9F9B2D5B36}" destId="{A7C8B458-C5E8-438F-AE45-450474E8D224}" srcOrd="1" destOrd="0" presId="urn:microsoft.com/office/officeart/2008/layout/LinedList"/>
    <dgm:cxn modelId="{FE2B0F79-3F41-4A4E-97D1-6E21E0ABB7E3}" type="presParOf" srcId="{A7C8B458-C5E8-438F-AE45-450474E8D224}" destId="{0DA3554E-E0F0-45B4-9855-D0A377085CFC}" srcOrd="0" destOrd="0" presId="urn:microsoft.com/office/officeart/2008/layout/LinedList"/>
    <dgm:cxn modelId="{C3811244-338D-4C8F-A875-3D57A8E1CD7E}" type="presParOf" srcId="{A7C8B458-C5E8-438F-AE45-450474E8D224}" destId="{44AB2CE1-EC66-4370-BE94-BA5641C13153}" srcOrd="1" destOrd="0" presId="urn:microsoft.com/office/officeart/2008/layout/LinedList"/>
    <dgm:cxn modelId="{6FB40B40-D603-4C52-9451-4F17D7404DDC}" type="presParOf" srcId="{1236BEA0-0ADC-49DC-B5B2-0D9F9B2D5B36}" destId="{BAA60AF8-A2E0-4F0B-A820-A401B8772467}" srcOrd="2" destOrd="0" presId="urn:microsoft.com/office/officeart/2008/layout/LinedList"/>
    <dgm:cxn modelId="{23DF1EA0-23F0-452E-A62F-2EF40693C223}" type="presParOf" srcId="{1236BEA0-0ADC-49DC-B5B2-0D9F9B2D5B36}" destId="{9523853E-4F9A-4B50-84FF-14DA0C80E228}" srcOrd="3" destOrd="0" presId="urn:microsoft.com/office/officeart/2008/layout/LinedList"/>
    <dgm:cxn modelId="{C0930E93-5A8F-4AAD-BC90-27A475562D7D}" type="presParOf" srcId="{9523853E-4F9A-4B50-84FF-14DA0C80E228}" destId="{0C00B9C1-7C12-4E95-8045-10EECC1D21B7}" srcOrd="0" destOrd="0" presId="urn:microsoft.com/office/officeart/2008/layout/LinedList"/>
    <dgm:cxn modelId="{9BA5EDBC-6AD2-4205-9D8F-23818B2182D7}" type="presParOf" srcId="{9523853E-4F9A-4B50-84FF-14DA0C80E228}" destId="{2F6D4253-7D00-441C-97CB-6C3AA31448AE}" srcOrd="1" destOrd="0" presId="urn:microsoft.com/office/officeart/2008/layout/LinedList"/>
    <dgm:cxn modelId="{16766B9C-438C-492C-AB6C-B1BABCDBF68A}" type="presParOf" srcId="{1236BEA0-0ADC-49DC-B5B2-0D9F9B2D5B36}" destId="{0E2FF723-39BB-4215-AFAA-C2EEE2559735}" srcOrd="4" destOrd="0" presId="urn:microsoft.com/office/officeart/2008/layout/LinedList"/>
    <dgm:cxn modelId="{110BA844-B438-4454-B226-C2AB46C6D1A1}" type="presParOf" srcId="{1236BEA0-0ADC-49DC-B5B2-0D9F9B2D5B36}" destId="{EE84746F-5A31-47A7-8754-07DA628B2FDC}" srcOrd="5" destOrd="0" presId="urn:microsoft.com/office/officeart/2008/layout/LinedList"/>
    <dgm:cxn modelId="{52F27D7F-C289-49CA-9F8D-0875301F91AE}" type="presParOf" srcId="{EE84746F-5A31-47A7-8754-07DA628B2FDC}" destId="{0CE23EC2-C9E8-40C3-B0E9-AB7B523569D4}" srcOrd="0" destOrd="0" presId="urn:microsoft.com/office/officeart/2008/layout/LinedList"/>
    <dgm:cxn modelId="{9D771F9F-C17C-40A3-9CCE-369A31A0600C}" type="presParOf" srcId="{EE84746F-5A31-47A7-8754-07DA628B2FDC}" destId="{02F17C80-4D7E-436C-BD9B-7DC991CBDB56}" srcOrd="1" destOrd="0" presId="urn:microsoft.com/office/officeart/2008/layout/LinedList"/>
    <dgm:cxn modelId="{F4898DD2-FD3B-43C4-BA7C-8BE945D4338B}" type="presParOf" srcId="{1236BEA0-0ADC-49DC-B5B2-0D9F9B2D5B36}" destId="{174BF13A-58AE-4F1F-976F-6FD0BC36D521}" srcOrd="6" destOrd="0" presId="urn:microsoft.com/office/officeart/2008/layout/LinedList"/>
    <dgm:cxn modelId="{681AECE3-0349-4DF2-9372-CC5D4FF0C943}" type="presParOf" srcId="{1236BEA0-0ADC-49DC-B5B2-0D9F9B2D5B36}" destId="{9DFD0BD0-AF38-48F5-BC2E-227D6B51F340}" srcOrd="7" destOrd="0" presId="urn:microsoft.com/office/officeart/2008/layout/LinedList"/>
    <dgm:cxn modelId="{2AE4DD03-0C0B-4D2E-B6CB-04C2561BF51C}" type="presParOf" srcId="{9DFD0BD0-AF38-48F5-BC2E-227D6B51F340}" destId="{3B0CF7F0-2624-48DF-BBF7-882FA6FBA90A}" srcOrd="0" destOrd="0" presId="urn:microsoft.com/office/officeart/2008/layout/LinedList"/>
    <dgm:cxn modelId="{69953F4D-9371-47CB-A299-83D5EDA82881}" type="presParOf" srcId="{9DFD0BD0-AF38-48F5-BC2E-227D6B51F340}" destId="{F25E6297-7CAC-47A2-9EC1-7CAAF150395D}" srcOrd="1" destOrd="0" presId="urn:microsoft.com/office/officeart/2008/layout/LinedList"/>
    <dgm:cxn modelId="{DC8D18AA-2169-4B07-B01A-A1DB0CB85088}" type="presParOf" srcId="{1236BEA0-0ADC-49DC-B5B2-0D9F9B2D5B36}" destId="{A5F738E1-F7A7-4577-A05A-9CFB97AA8C67}" srcOrd="8" destOrd="0" presId="urn:microsoft.com/office/officeart/2008/layout/LinedList"/>
    <dgm:cxn modelId="{4288A56E-83C1-41EF-AA78-EBB9DA228A58}" type="presParOf" srcId="{1236BEA0-0ADC-49DC-B5B2-0D9F9B2D5B36}" destId="{BAE6A948-0439-4F48-9DD9-CD12A369FAA6}" srcOrd="9" destOrd="0" presId="urn:microsoft.com/office/officeart/2008/layout/LinedList"/>
    <dgm:cxn modelId="{37E54BDA-43C5-41ED-949E-D4BFAFD6A6B2}" type="presParOf" srcId="{BAE6A948-0439-4F48-9DD9-CD12A369FAA6}" destId="{1792991A-570B-4596-A04A-250350DD7A53}" srcOrd="0" destOrd="0" presId="urn:microsoft.com/office/officeart/2008/layout/LinedList"/>
    <dgm:cxn modelId="{EEB2E413-4948-40D8-84D8-72AE241AF3AF}" type="presParOf" srcId="{BAE6A948-0439-4F48-9DD9-CD12A369FAA6}" destId="{4B96D339-436A-42FF-B6C4-989321A15687}" srcOrd="1" destOrd="0" presId="urn:microsoft.com/office/officeart/2008/layout/LinedList"/>
    <dgm:cxn modelId="{67D26665-111C-4B27-8CB2-392C7B4CBB22}" type="presParOf" srcId="{1236BEA0-0ADC-49DC-B5B2-0D9F9B2D5B36}" destId="{81E2522C-D0D5-4BA7-B4AC-53800E8376E3}" srcOrd="10" destOrd="0" presId="urn:microsoft.com/office/officeart/2008/layout/LinedList"/>
    <dgm:cxn modelId="{DF61F850-43EB-443B-BB2F-915AC7D46E11}" type="presParOf" srcId="{1236BEA0-0ADC-49DC-B5B2-0D9F9B2D5B36}" destId="{DBFED623-11E3-43A0-8A07-989DCC3EB145}" srcOrd="11" destOrd="0" presId="urn:microsoft.com/office/officeart/2008/layout/LinedList"/>
    <dgm:cxn modelId="{BDAD7BCA-70F6-43CF-B3E3-F280A6DEDE5B}" type="presParOf" srcId="{DBFED623-11E3-43A0-8A07-989DCC3EB145}" destId="{18FDFBFC-C1CE-4E41-BB96-3748E31CF7BF}" srcOrd="0" destOrd="0" presId="urn:microsoft.com/office/officeart/2008/layout/LinedList"/>
    <dgm:cxn modelId="{985EEE42-E465-4231-AF5D-4BB1F1F0833B}" type="presParOf" srcId="{DBFED623-11E3-43A0-8A07-989DCC3EB145}" destId="{F71F7665-00AD-4878-A4F4-3DB75D91C6EC}" srcOrd="1" destOrd="0" presId="urn:microsoft.com/office/officeart/2008/layout/LinedList"/>
    <dgm:cxn modelId="{4B67127C-C2C1-41BF-A0C6-F4C9727294E2}" type="presParOf" srcId="{1236BEA0-0ADC-49DC-B5B2-0D9F9B2D5B36}" destId="{D03E3775-4E7F-470C-AC9B-6ECC0008855D}" srcOrd="12" destOrd="0" presId="urn:microsoft.com/office/officeart/2008/layout/LinedList"/>
    <dgm:cxn modelId="{E7D85A46-219E-47F0-A1D0-4BDBAAD278F1}" type="presParOf" srcId="{1236BEA0-0ADC-49DC-B5B2-0D9F9B2D5B36}" destId="{A723140E-CE02-42FF-8DF4-710CF87F1EFB}" srcOrd="13" destOrd="0" presId="urn:microsoft.com/office/officeart/2008/layout/LinedList"/>
    <dgm:cxn modelId="{C6B57732-4410-490A-92B1-50B39826CCC3}" type="presParOf" srcId="{A723140E-CE02-42FF-8DF4-710CF87F1EFB}" destId="{A3B32918-EC7F-44A7-9F50-3876E1EEE98D}" srcOrd="0" destOrd="0" presId="urn:microsoft.com/office/officeart/2008/layout/LinedList"/>
    <dgm:cxn modelId="{A6874FBA-AEC5-4FFE-9482-C7A539FD97F4}" type="presParOf" srcId="{A723140E-CE02-42FF-8DF4-710CF87F1EFB}" destId="{A22F6A06-7905-49F3-81FC-401FF363DD5E}" srcOrd="1" destOrd="0" presId="urn:microsoft.com/office/officeart/2008/layout/LinedList"/>
    <dgm:cxn modelId="{2B02FBC1-6D6D-488E-B78E-D6CD7C8C8DD2}" type="presParOf" srcId="{1236BEA0-0ADC-49DC-B5B2-0D9F9B2D5B36}" destId="{E7C46F80-0A97-4492-B8F9-1F7B1200622B}" srcOrd="14" destOrd="0" presId="urn:microsoft.com/office/officeart/2008/layout/LinedList"/>
    <dgm:cxn modelId="{B866602D-CA7D-4DF2-B3A9-2307B8CA3457}" type="presParOf" srcId="{1236BEA0-0ADC-49DC-B5B2-0D9F9B2D5B36}" destId="{011A23A1-9624-4414-9EE1-B240C3793C4F}" srcOrd="15" destOrd="0" presId="urn:microsoft.com/office/officeart/2008/layout/LinedList"/>
    <dgm:cxn modelId="{EC67194A-432B-4124-9B4B-E0885323CA84}" type="presParOf" srcId="{011A23A1-9624-4414-9EE1-B240C3793C4F}" destId="{FA115A5C-301F-401E-8B01-294E141DD05F}" srcOrd="0" destOrd="0" presId="urn:microsoft.com/office/officeart/2008/layout/LinedList"/>
    <dgm:cxn modelId="{7C76FE6D-BFA5-470A-8FDB-D63D3DD9FF74}" type="presParOf" srcId="{011A23A1-9624-4414-9EE1-B240C3793C4F}" destId="{F3916DC8-C650-4B84-AF7C-4BF9A66D4662}" srcOrd="1" destOrd="0" presId="urn:microsoft.com/office/officeart/2008/layout/LinedList"/>
    <dgm:cxn modelId="{868A2373-729A-4CFF-A4CE-596CEFEDE59B}" type="presParOf" srcId="{1236BEA0-0ADC-49DC-B5B2-0D9F9B2D5B36}" destId="{340ECECF-3C50-4E99-B225-98619A1215BC}" srcOrd="16" destOrd="0" presId="urn:microsoft.com/office/officeart/2008/layout/LinedList"/>
    <dgm:cxn modelId="{6B8ED45C-6C80-4B36-AD68-944B280548B1}" type="presParOf" srcId="{1236BEA0-0ADC-49DC-B5B2-0D9F9B2D5B36}" destId="{31AA6BEA-2B0C-4878-BA8B-EFA696A11781}" srcOrd="17" destOrd="0" presId="urn:microsoft.com/office/officeart/2008/layout/LinedList"/>
    <dgm:cxn modelId="{6016ADE7-BBD9-4925-B3C5-3B61A2C4F32B}" type="presParOf" srcId="{31AA6BEA-2B0C-4878-BA8B-EFA696A11781}" destId="{BAD56241-BDDB-4BF6-BF36-63143495A9E7}" srcOrd="0" destOrd="0" presId="urn:microsoft.com/office/officeart/2008/layout/LinedList"/>
    <dgm:cxn modelId="{777CC5B6-BC58-4C02-B6ED-598BF93AF4CF}" type="presParOf" srcId="{31AA6BEA-2B0C-4878-BA8B-EFA696A11781}" destId="{489F7E2D-3840-48E1-AFD0-0C20FBB8000F}" srcOrd="1" destOrd="0" presId="urn:microsoft.com/office/officeart/2008/layout/LinedList"/>
    <dgm:cxn modelId="{59A403AF-B5F1-443F-8FFA-D52DCB54114A}" type="presParOf" srcId="{1236BEA0-0ADC-49DC-B5B2-0D9F9B2D5B36}" destId="{17A1361C-1BEC-4F0E-AC76-906A7EFBB517}" srcOrd="18" destOrd="0" presId="urn:microsoft.com/office/officeart/2008/layout/LinedList"/>
    <dgm:cxn modelId="{FE1F9FED-AA83-492B-BD99-8B9C009DB827}" type="presParOf" srcId="{1236BEA0-0ADC-49DC-B5B2-0D9F9B2D5B36}" destId="{7459EDF4-2666-4058-B329-0FE6A4D0C3A0}" srcOrd="19" destOrd="0" presId="urn:microsoft.com/office/officeart/2008/layout/LinedList"/>
    <dgm:cxn modelId="{48DA9388-0E7F-4BB1-B0A2-6ED2CAE404F8}" type="presParOf" srcId="{7459EDF4-2666-4058-B329-0FE6A4D0C3A0}" destId="{8A8BE957-EAE8-433E-9F64-FEDFA25AF373}" srcOrd="0" destOrd="0" presId="urn:microsoft.com/office/officeart/2008/layout/LinedList"/>
    <dgm:cxn modelId="{D1D93AF5-1042-4307-8BB1-B1BF7CB280DD}" type="presParOf" srcId="{7459EDF4-2666-4058-B329-0FE6A4D0C3A0}" destId="{4EDE679E-FC36-49A1-874D-284C1FFAA05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F4DEE57-E905-4929-8048-D8956705A6E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B6BCD775-BB46-46DD-B58E-3BD15FA5C3F5}">
      <dgm:prSet phldrT="[Texto]"/>
      <dgm:spPr/>
      <dgm:t>
        <a:bodyPr/>
        <a:lstStyle/>
        <a:p>
          <a:r>
            <a:rPr lang="es-ES" dirty="0" smtClean="0"/>
            <a:t>Dispositivos de entrada</a:t>
          </a:r>
          <a:endParaRPr lang="es-ES" dirty="0"/>
        </a:p>
      </dgm:t>
    </dgm:pt>
    <dgm:pt modelId="{42556E00-5DEC-4F30-9FD3-ECC0447664A7}" type="parTrans" cxnId="{9D64784A-2008-4FFE-97E9-EABC64527777}">
      <dgm:prSet/>
      <dgm:spPr/>
      <dgm:t>
        <a:bodyPr/>
        <a:lstStyle/>
        <a:p>
          <a:endParaRPr lang="es-ES"/>
        </a:p>
      </dgm:t>
    </dgm:pt>
    <dgm:pt modelId="{F42136A8-E0D2-4287-9792-555BD5DEF1F6}" type="sibTrans" cxnId="{9D64784A-2008-4FFE-97E9-EABC64527777}">
      <dgm:prSet/>
      <dgm:spPr/>
      <dgm:t>
        <a:bodyPr/>
        <a:lstStyle/>
        <a:p>
          <a:endParaRPr lang="es-ES"/>
        </a:p>
      </dgm:t>
    </dgm:pt>
    <dgm:pt modelId="{412C25DA-FEDB-4EBB-BD38-1E9D23CF16C0}">
      <dgm:prSet phldrT="[Texto]"/>
      <dgm:spPr/>
      <dgm:t>
        <a:bodyPr/>
        <a:lstStyle/>
        <a:p>
          <a:r>
            <a:rPr lang="es-AR" dirty="0" smtClean="0"/>
            <a:t>Teclados</a:t>
          </a:r>
          <a:endParaRPr lang="es-ES" dirty="0"/>
        </a:p>
      </dgm:t>
    </dgm:pt>
    <dgm:pt modelId="{E074E835-34F0-4403-A4C8-F5A6E4E309CF}" type="parTrans" cxnId="{B7A42496-51E8-4FCB-B094-49F3F67FEFE8}">
      <dgm:prSet/>
      <dgm:spPr/>
      <dgm:t>
        <a:bodyPr/>
        <a:lstStyle/>
        <a:p>
          <a:endParaRPr lang="es-ES"/>
        </a:p>
      </dgm:t>
    </dgm:pt>
    <dgm:pt modelId="{C608D89C-1CDA-44F8-8B67-B5D3FE497D6D}" type="sibTrans" cxnId="{B7A42496-51E8-4FCB-B094-49F3F67FEFE8}">
      <dgm:prSet/>
      <dgm:spPr/>
      <dgm:t>
        <a:bodyPr/>
        <a:lstStyle/>
        <a:p>
          <a:endParaRPr lang="es-ES"/>
        </a:p>
      </dgm:t>
    </dgm:pt>
    <dgm:pt modelId="{3A5B6C9D-9E0A-4D81-B0E4-C9A61D58B744}">
      <dgm:prSet phldrT="[Texto]"/>
      <dgm:spPr/>
      <dgm:t>
        <a:bodyPr/>
        <a:lstStyle/>
        <a:p>
          <a:r>
            <a:rPr lang="es-ES" dirty="0" smtClean="0"/>
            <a:t>Dispositivos de salida</a:t>
          </a:r>
          <a:endParaRPr lang="es-ES" dirty="0"/>
        </a:p>
      </dgm:t>
    </dgm:pt>
    <dgm:pt modelId="{06DE2D26-5FEC-4923-8718-57EA60308D5B}" type="parTrans" cxnId="{810BE6B5-6D99-4706-81AF-763F0999B458}">
      <dgm:prSet/>
      <dgm:spPr/>
      <dgm:t>
        <a:bodyPr/>
        <a:lstStyle/>
        <a:p>
          <a:endParaRPr lang="es-ES"/>
        </a:p>
      </dgm:t>
    </dgm:pt>
    <dgm:pt modelId="{7C82E4D2-28B1-45CA-9055-668A636DAACC}" type="sibTrans" cxnId="{810BE6B5-6D99-4706-81AF-763F0999B458}">
      <dgm:prSet/>
      <dgm:spPr/>
      <dgm:t>
        <a:bodyPr/>
        <a:lstStyle/>
        <a:p>
          <a:endParaRPr lang="es-ES"/>
        </a:p>
      </dgm:t>
    </dgm:pt>
    <dgm:pt modelId="{0CDF145D-230E-4AD0-837C-BFFA58F178F6}">
      <dgm:prSet phldrT="[Texto]"/>
      <dgm:spPr/>
      <dgm:t>
        <a:bodyPr/>
        <a:lstStyle/>
        <a:p>
          <a:r>
            <a:rPr lang="es-AR" dirty="0" smtClean="0"/>
            <a:t>Monitor</a:t>
          </a:r>
          <a:endParaRPr lang="es-ES" dirty="0"/>
        </a:p>
      </dgm:t>
    </dgm:pt>
    <dgm:pt modelId="{0FACBEE2-CC27-4164-BFBB-26447AD4CA30}" type="parTrans" cxnId="{6959BF4B-475A-45CC-8BD1-FD7532503F7A}">
      <dgm:prSet/>
      <dgm:spPr/>
      <dgm:t>
        <a:bodyPr/>
        <a:lstStyle/>
        <a:p>
          <a:endParaRPr lang="es-ES"/>
        </a:p>
      </dgm:t>
    </dgm:pt>
    <dgm:pt modelId="{DC6018E1-C949-4A54-B3A1-3998559126EE}" type="sibTrans" cxnId="{6959BF4B-475A-45CC-8BD1-FD7532503F7A}">
      <dgm:prSet/>
      <dgm:spPr/>
      <dgm:t>
        <a:bodyPr/>
        <a:lstStyle/>
        <a:p>
          <a:endParaRPr lang="es-ES"/>
        </a:p>
      </dgm:t>
    </dgm:pt>
    <dgm:pt modelId="{ABF4D025-9E79-4349-8AA4-C477A80CDF63}">
      <dgm:prSet phldrT="[Texto]"/>
      <dgm:spPr/>
      <dgm:t>
        <a:bodyPr/>
        <a:lstStyle/>
        <a:p>
          <a:r>
            <a:rPr lang="es-AR" dirty="0" smtClean="0"/>
            <a:t>Mouses</a:t>
          </a:r>
          <a:endParaRPr lang="es-ES" dirty="0"/>
        </a:p>
      </dgm:t>
    </dgm:pt>
    <dgm:pt modelId="{5163D822-02BB-458A-A918-9B701E165D5D}" type="parTrans" cxnId="{9DA0EDB7-D5CB-4819-92E8-C232E2A0871F}">
      <dgm:prSet/>
      <dgm:spPr/>
      <dgm:t>
        <a:bodyPr/>
        <a:lstStyle/>
        <a:p>
          <a:endParaRPr lang="es-ES"/>
        </a:p>
      </dgm:t>
    </dgm:pt>
    <dgm:pt modelId="{B2FEDCB9-1D87-42A4-90B3-B9C3CA55B877}" type="sibTrans" cxnId="{9DA0EDB7-D5CB-4819-92E8-C232E2A0871F}">
      <dgm:prSet/>
      <dgm:spPr/>
      <dgm:t>
        <a:bodyPr/>
        <a:lstStyle/>
        <a:p>
          <a:endParaRPr lang="es-ES"/>
        </a:p>
      </dgm:t>
    </dgm:pt>
    <dgm:pt modelId="{6A3D9CC8-61E0-494C-AEFC-8B86BEC2BB19}">
      <dgm:prSet phldrT="[Texto]"/>
      <dgm:spPr/>
      <dgm:t>
        <a:bodyPr/>
        <a:lstStyle/>
        <a:p>
          <a:r>
            <a:rPr lang="es-AR" dirty="0" smtClean="0"/>
            <a:t>Pantallas táctiles</a:t>
          </a:r>
          <a:endParaRPr lang="es-ES" dirty="0"/>
        </a:p>
      </dgm:t>
    </dgm:pt>
    <dgm:pt modelId="{1E1365B0-68A6-4B7F-BCCE-C2FBA0DAC891}" type="parTrans" cxnId="{06C45E01-8604-4478-BD7C-4EC0A8FDE4C5}">
      <dgm:prSet/>
      <dgm:spPr/>
      <dgm:t>
        <a:bodyPr/>
        <a:lstStyle/>
        <a:p>
          <a:endParaRPr lang="es-ES"/>
        </a:p>
      </dgm:t>
    </dgm:pt>
    <dgm:pt modelId="{CF5C2E9C-2E74-44F5-8246-8626469E1702}" type="sibTrans" cxnId="{06C45E01-8604-4478-BD7C-4EC0A8FDE4C5}">
      <dgm:prSet/>
      <dgm:spPr/>
      <dgm:t>
        <a:bodyPr/>
        <a:lstStyle/>
        <a:p>
          <a:endParaRPr lang="es-ES"/>
        </a:p>
      </dgm:t>
    </dgm:pt>
    <dgm:pt modelId="{3FA1BEE2-DB1F-40E2-937C-D4E5FC1A7850}">
      <dgm:prSet phldrT="[Texto]"/>
      <dgm:spPr/>
      <dgm:t>
        <a:bodyPr/>
        <a:lstStyle/>
        <a:p>
          <a:r>
            <a:rPr lang="es-AR" dirty="0" smtClean="0"/>
            <a:t>Impresora</a:t>
          </a:r>
          <a:endParaRPr lang="es-ES" dirty="0"/>
        </a:p>
      </dgm:t>
    </dgm:pt>
    <dgm:pt modelId="{6C22B3BC-24A3-4F9C-B47F-98997A054210}" type="parTrans" cxnId="{D235AB36-AF1D-4257-95C4-0CB9C07C0C00}">
      <dgm:prSet/>
      <dgm:spPr/>
      <dgm:t>
        <a:bodyPr/>
        <a:lstStyle/>
        <a:p>
          <a:endParaRPr lang="es-ES"/>
        </a:p>
      </dgm:t>
    </dgm:pt>
    <dgm:pt modelId="{10C528BC-8273-4E17-B513-3977F3B1509A}" type="sibTrans" cxnId="{D235AB36-AF1D-4257-95C4-0CB9C07C0C00}">
      <dgm:prSet/>
      <dgm:spPr/>
      <dgm:t>
        <a:bodyPr/>
        <a:lstStyle/>
        <a:p>
          <a:endParaRPr lang="es-ES"/>
        </a:p>
      </dgm:t>
    </dgm:pt>
    <dgm:pt modelId="{DF0FC04C-62AA-4BBB-8891-B4C79925D4C1}">
      <dgm:prSet phldrT="[Texto]"/>
      <dgm:spPr/>
      <dgm:t>
        <a:bodyPr/>
        <a:lstStyle/>
        <a:p>
          <a:r>
            <a:rPr lang="es-AR" dirty="0" smtClean="0"/>
            <a:t>Parlantes</a:t>
          </a:r>
          <a:endParaRPr lang="es-ES" dirty="0"/>
        </a:p>
      </dgm:t>
    </dgm:pt>
    <dgm:pt modelId="{368A7B97-B050-4FC9-978B-9B3A02637A1C}" type="parTrans" cxnId="{7816D4C9-CACC-404D-968B-080694C4CA4E}">
      <dgm:prSet/>
      <dgm:spPr/>
      <dgm:t>
        <a:bodyPr/>
        <a:lstStyle/>
        <a:p>
          <a:endParaRPr lang="es-ES"/>
        </a:p>
      </dgm:t>
    </dgm:pt>
    <dgm:pt modelId="{C5388889-79E8-41D0-BFD8-C4A997A62142}" type="sibTrans" cxnId="{7816D4C9-CACC-404D-968B-080694C4CA4E}">
      <dgm:prSet/>
      <dgm:spPr/>
      <dgm:t>
        <a:bodyPr/>
        <a:lstStyle/>
        <a:p>
          <a:endParaRPr lang="es-ES"/>
        </a:p>
      </dgm:t>
    </dgm:pt>
    <dgm:pt modelId="{386BAE78-555C-4C4D-B5CF-2FA5218709A5}" type="pres">
      <dgm:prSet presAssocID="{5F4DEE57-E905-4929-8048-D8956705A6E5}" presName="linear" presStyleCnt="0">
        <dgm:presLayoutVars>
          <dgm:animLvl val="lvl"/>
          <dgm:resizeHandles val="exact"/>
        </dgm:presLayoutVars>
      </dgm:prSet>
      <dgm:spPr/>
      <dgm:t>
        <a:bodyPr/>
        <a:lstStyle/>
        <a:p>
          <a:endParaRPr lang="es-ES"/>
        </a:p>
      </dgm:t>
    </dgm:pt>
    <dgm:pt modelId="{8954CBDB-780A-41BA-B18E-9B62F7219EA3}" type="pres">
      <dgm:prSet presAssocID="{B6BCD775-BB46-46DD-B58E-3BD15FA5C3F5}" presName="parentText" presStyleLbl="node1" presStyleIdx="0" presStyleCnt="2">
        <dgm:presLayoutVars>
          <dgm:chMax val="0"/>
          <dgm:bulletEnabled val="1"/>
        </dgm:presLayoutVars>
      </dgm:prSet>
      <dgm:spPr/>
      <dgm:t>
        <a:bodyPr/>
        <a:lstStyle/>
        <a:p>
          <a:endParaRPr lang="es-ES"/>
        </a:p>
      </dgm:t>
    </dgm:pt>
    <dgm:pt modelId="{69A39AFE-1214-4CFA-8CE6-642198A0A9D5}" type="pres">
      <dgm:prSet presAssocID="{B6BCD775-BB46-46DD-B58E-3BD15FA5C3F5}" presName="childText" presStyleLbl="revTx" presStyleIdx="0" presStyleCnt="2">
        <dgm:presLayoutVars>
          <dgm:bulletEnabled val="1"/>
        </dgm:presLayoutVars>
      </dgm:prSet>
      <dgm:spPr/>
      <dgm:t>
        <a:bodyPr/>
        <a:lstStyle/>
        <a:p>
          <a:endParaRPr lang="es-ES"/>
        </a:p>
      </dgm:t>
    </dgm:pt>
    <dgm:pt modelId="{6A626C85-62FA-4AC2-AFEE-A42CF3666C2D}" type="pres">
      <dgm:prSet presAssocID="{3A5B6C9D-9E0A-4D81-B0E4-C9A61D58B744}" presName="parentText" presStyleLbl="node1" presStyleIdx="1" presStyleCnt="2">
        <dgm:presLayoutVars>
          <dgm:chMax val="0"/>
          <dgm:bulletEnabled val="1"/>
        </dgm:presLayoutVars>
      </dgm:prSet>
      <dgm:spPr/>
      <dgm:t>
        <a:bodyPr/>
        <a:lstStyle/>
        <a:p>
          <a:endParaRPr lang="es-ES"/>
        </a:p>
      </dgm:t>
    </dgm:pt>
    <dgm:pt modelId="{4BD96D11-2C02-4741-828C-F81D36987622}" type="pres">
      <dgm:prSet presAssocID="{3A5B6C9D-9E0A-4D81-B0E4-C9A61D58B744}" presName="childText" presStyleLbl="revTx" presStyleIdx="1" presStyleCnt="2">
        <dgm:presLayoutVars>
          <dgm:bulletEnabled val="1"/>
        </dgm:presLayoutVars>
      </dgm:prSet>
      <dgm:spPr/>
      <dgm:t>
        <a:bodyPr/>
        <a:lstStyle/>
        <a:p>
          <a:endParaRPr lang="es-ES"/>
        </a:p>
      </dgm:t>
    </dgm:pt>
  </dgm:ptLst>
  <dgm:cxnLst>
    <dgm:cxn modelId="{B7A42496-51E8-4FCB-B094-49F3F67FEFE8}" srcId="{B6BCD775-BB46-46DD-B58E-3BD15FA5C3F5}" destId="{412C25DA-FEDB-4EBB-BD38-1E9D23CF16C0}" srcOrd="0" destOrd="0" parTransId="{E074E835-34F0-4403-A4C8-F5A6E4E309CF}" sibTransId="{C608D89C-1CDA-44F8-8B67-B5D3FE497D6D}"/>
    <dgm:cxn modelId="{65A89531-BCF3-4519-AFC1-2B5E070F7D72}" type="presOf" srcId="{412C25DA-FEDB-4EBB-BD38-1E9D23CF16C0}" destId="{69A39AFE-1214-4CFA-8CE6-642198A0A9D5}" srcOrd="0" destOrd="0" presId="urn:microsoft.com/office/officeart/2005/8/layout/vList2"/>
    <dgm:cxn modelId="{048BB712-8386-4FDF-AB6C-5BA8116DB935}" type="presOf" srcId="{ABF4D025-9E79-4349-8AA4-C477A80CDF63}" destId="{69A39AFE-1214-4CFA-8CE6-642198A0A9D5}" srcOrd="0" destOrd="1" presId="urn:microsoft.com/office/officeart/2005/8/layout/vList2"/>
    <dgm:cxn modelId="{D235AB36-AF1D-4257-95C4-0CB9C07C0C00}" srcId="{3A5B6C9D-9E0A-4D81-B0E4-C9A61D58B744}" destId="{3FA1BEE2-DB1F-40E2-937C-D4E5FC1A7850}" srcOrd="2" destOrd="0" parTransId="{6C22B3BC-24A3-4F9C-B47F-98997A054210}" sibTransId="{10C528BC-8273-4E17-B513-3977F3B1509A}"/>
    <dgm:cxn modelId="{89290BE7-2322-4F92-855B-E7E2832729EF}" type="presOf" srcId="{6A3D9CC8-61E0-494C-AEFC-8B86BEC2BB19}" destId="{69A39AFE-1214-4CFA-8CE6-642198A0A9D5}" srcOrd="0" destOrd="2" presId="urn:microsoft.com/office/officeart/2005/8/layout/vList2"/>
    <dgm:cxn modelId="{BDF31D05-2158-4D5A-890A-35721C5158C3}" type="presOf" srcId="{0CDF145D-230E-4AD0-837C-BFFA58F178F6}" destId="{4BD96D11-2C02-4741-828C-F81D36987622}" srcOrd="0" destOrd="0" presId="urn:microsoft.com/office/officeart/2005/8/layout/vList2"/>
    <dgm:cxn modelId="{9D64784A-2008-4FFE-97E9-EABC64527777}" srcId="{5F4DEE57-E905-4929-8048-D8956705A6E5}" destId="{B6BCD775-BB46-46DD-B58E-3BD15FA5C3F5}" srcOrd="0" destOrd="0" parTransId="{42556E00-5DEC-4F30-9FD3-ECC0447664A7}" sibTransId="{F42136A8-E0D2-4287-9792-555BD5DEF1F6}"/>
    <dgm:cxn modelId="{EDB3335D-5F26-4C81-8892-7A54FBD57A9F}" type="presOf" srcId="{3FA1BEE2-DB1F-40E2-937C-D4E5FC1A7850}" destId="{4BD96D11-2C02-4741-828C-F81D36987622}" srcOrd="0" destOrd="2" presId="urn:microsoft.com/office/officeart/2005/8/layout/vList2"/>
    <dgm:cxn modelId="{810BE6B5-6D99-4706-81AF-763F0999B458}" srcId="{5F4DEE57-E905-4929-8048-D8956705A6E5}" destId="{3A5B6C9D-9E0A-4D81-B0E4-C9A61D58B744}" srcOrd="1" destOrd="0" parTransId="{06DE2D26-5FEC-4923-8718-57EA60308D5B}" sibTransId="{7C82E4D2-28B1-45CA-9055-668A636DAACC}"/>
    <dgm:cxn modelId="{7816D4C9-CACC-404D-968B-080694C4CA4E}" srcId="{3A5B6C9D-9E0A-4D81-B0E4-C9A61D58B744}" destId="{DF0FC04C-62AA-4BBB-8891-B4C79925D4C1}" srcOrd="1" destOrd="0" parTransId="{368A7B97-B050-4FC9-978B-9B3A02637A1C}" sibTransId="{C5388889-79E8-41D0-BFD8-C4A997A62142}"/>
    <dgm:cxn modelId="{FCE61E94-5052-4DD1-8B35-4CED16BB3E5A}" type="presOf" srcId="{3A5B6C9D-9E0A-4D81-B0E4-C9A61D58B744}" destId="{6A626C85-62FA-4AC2-AFEE-A42CF3666C2D}" srcOrd="0" destOrd="0" presId="urn:microsoft.com/office/officeart/2005/8/layout/vList2"/>
    <dgm:cxn modelId="{6959BF4B-475A-45CC-8BD1-FD7532503F7A}" srcId="{3A5B6C9D-9E0A-4D81-B0E4-C9A61D58B744}" destId="{0CDF145D-230E-4AD0-837C-BFFA58F178F6}" srcOrd="0" destOrd="0" parTransId="{0FACBEE2-CC27-4164-BFBB-26447AD4CA30}" sibTransId="{DC6018E1-C949-4A54-B3A1-3998559126EE}"/>
    <dgm:cxn modelId="{834BB5EC-5566-495C-B88E-693E9768671E}" type="presOf" srcId="{B6BCD775-BB46-46DD-B58E-3BD15FA5C3F5}" destId="{8954CBDB-780A-41BA-B18E-9B62F7219EA3}" srcOrd="0" destOrd="0" presId="urn:microsoft.com/office/officeart/2005/8/layout/vList2"/>
    <dgm:cxn modelId="{8E23B561-6897-4C00-8E00-1F285DB90F06}" type="presOf" srcId="{5F4DEE57-E905-4929-8048-D8956705A6E5}" destId="{386BAE78-555C-4C4D-B5CF-2FA5218709A5}" srcOrd="0" destOrd="0" presId="urn:microsoft.com/office/officeart/2005/8/layout/vList2"/>
    <dgm:cxn modelId="{58ACFFD3-3002-479C-830B-87F75E2F2C3B}" type="presOf" srcId="{DF0FC04C-62AA-4BBB-8891-B4C79925D4C1}" destId="{4BD96D11-2C02-4741-828C-F81D36987622}" srcOrd="0" destOrd="1" presId="urn:microsoft.com/office/officeart/2005/8/layout/vList2"/>
    <dgm:cxn modelId="{06C45E01-8604-4478-BD7C-4EC0A8FDE4C5}" srcId="{B6BCD775-BB46-46DD-B58E-3BD15FA5C3F5}" destId="{6A3D9CC8-61E0-494C-AEFC-8B86BEC2BB19}" srcOrd="2" destOrd="0" parTransId="{1E1365B0-68A6-4B7F-BCCE-C2FBA0DAC891}" sibTransId="{CF5C2E9C-2E74-44F5-8246-8626469E1702}"/>
    <dgm:cxn modelId="{9DA0EDB7-D5CB-4819-92E8-C232E2A0871F}" srcId="{B6BCD775-BB46-46DD-B58E-3BD15FA5C3F5}" destId="{ABF4D025-9E79-4349-8AA4-C477A80CDF63}" srcOrd="1" destOrd="0" parTransId="{5163D822-02BB-458A-A918-9B701E165D5D}" sibTransId="{B2FEDCB9-1D87-42A4-90B3-B9C3CA55B877}"/>
    <dgm:cxn modelId="{7BA41A92-7903-463F-9B6A-679E6EB351B3}" type="presParOf" srcId="{386BAE78-555C-4C4D-B5CF-2FA5218709A5}" destId="{8954CBDB-780A-41BA-B18E-9B62F7219EA3}" srcOrd="0" destOrd="0" presId="urn:microsoft.com/office/officeart/2005/8/layout/vList2"/>
    <dgm:cxn modelId="{0F546B7F-12D8-42B6-B41E-3A127586805E}" type="presParOf" srcId="{386BAE78-555C-4C4D-B5CF-2FA5218709A5}" destId="{69A39AFE-1214-4CFA-8CE6-642198A0A9D5}" srcOrd="1" destOrd="0" presId="urn:microsoft.com/office/officeart/2005/8/layout/vList2"/>
    <dgm:cxn modelId="{D681CD94-2938-4A60-A285-2C19BAEF4EEB}" type="presParOf" srcId="{386BAE78-555C-4C4D-B5CF-2FA5218709A5}" destId="{6A626C85-62FA-4AC2-AFEE-A42CF3666C2D}" srcOrd="2" destOrd="0" presId="urn:microsoft.com/office/officeart/2005/8/layout/vList2"/>
    <dgm:cxn modelId="{9C287B36-BBFE-4478-8055-B7025460CD40}" type="presParOf" srcId="{386BAE78-555C-4C4D-B5CF-2FA5218709A5}" destId="{4BD96D11-2C02-4741-828C-F81D3698762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463BBB-6311-42E6-9F2C-D58047B8A39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0B35860C-BA51-4A7C-87CF-0F13228CDE89}">
      <dgm:prSet phldrT="[Texto]" custT="1"/>
      <dgm:spPr/>
      <dgm:t>
        <a:bodyPr/>
        <a:lstStyle/>
        <a:p>
          <a:r>
            <a:rPr lang="es-AR" sz="2400" dirty="0" smtClean="0"/>
            <a:t>Tecnología de la Rehabilitación (</a:t>
          </a:r>
          <a:r>
            <a:rPr lang="es-AR" sz="2400" dirty="0" err="1" smtClean="0"/>
            <a:t>Rehabilitation</a:t>
          </a:r>
          <a:r>
            <a:rPr lang="es-AR" sz="2400" dirty="0" smtClean="0"/>
            <a:t> </a:t>
          </a:r>
          <a:r>
            <a:rPr lang="es-AR" sz="2400" dirty="0" err="1" smtClean="0"/>
            <a:t>Technology</a:t>
          </a:r>
          <a:r>
            <a:rPr lang="es-AR" sz="2400" dirty="0" smtClean="0"/>
            <a:t>)</a:t>
          </a:r>
          <a:endParaRPr lang="es-ES" sz="2400" dirty="0"/>
        </a:p>
      </dgm:t>
    </dgm:pt>
    <dgm:pt modelId="{480B76DC-69D2-4CCA-B9DA-FEB115BFEBCB}" type="parTrans" cxnId="{C997FB72-E981-4EDA-949F-9F6D33D3D5EF}">
      <dgm:prSet/>
      <dgm:spPr/>
      <dgm:t>
        <a:bodyPr/>
        <a:lstStyle/>
        <a:p>
          <a:endParaRPr lang="es-ES"/>
        </a:p>
      </dgm:t>
    </dgm:pt>
    <dgm:pt modelId="{51E0E811-4B30-4000-9784-7667C09A81DE}" type="sibTrans" cxnId="{C997FB72-E981-4EDA-949F-9F6D33D3D5EF}">
      <dgm:prSet/>
      <dgm:spPr/>
      <dgm:t>
        <a:bodyPr/>
        <a:lstStyle/>
        <a:p>
          <a:endParaRPr lang="es-ES"/>
        </a:p>
      </dgm:t>
    </dgm:pt>
    <dgm:pt modelId="{CC325A78-2DE4-45DA-A752-88509551694E}">
      <dgm:prSet custT="1"/>
      <dgm:spPr/>
      <dgm:t>
        <a:bodyPr/>
        <a:lstStyle/>
        <a:p>
          <a:r>
            <a:rPr lang="es-ES" sz="2400" dirty="0" smtClean="0"/>
            <a:t>Tecnología Asistente (</a:t>
          </a:r>
          <a:r>
            <a:rPr lang="es-ES" sz="2400" dirty="0" err="1" smtClean="0"/>
            <a:t>Assistive</a:t>
          </a:r>
          <a:r>
            <a:rPr lang="es-ES" sz="2400" dirty="0" smtClean="0"/>
            <a:t> </a:t>
          </a:r>
          <a:r>
            <a:rPr lang="es-ES" sz="2400" dirty="0" err="1" smtClean="0"/>
            <a:t>Technology</a:t>
          </a:r>
          <a:r>
            <a:rPr lang="es-ES" sz="2400" dirty="0" smtClean="0"/>
            <a:t>)</a:t>
          </a:r>
          <a:endParaRPr lang="es-ES" sz="2400" dirty="0"/>
        </a:p>
      </dgm:t>
    </dgm:pt>
    <dgm:pt modelId="{9D21A4FA-C67B-4D74-8154-402C7C2F4EE6}" type="parTrans" cxnId="{AF6E7810-C21C-4F1A-9552-B3E25A32141B}">
      <dgm:prSet/>
      <dgm:spPr/>
      <dgm:t>
        <a:bodyPr/>
        <a:lstStyle/>
        <a:p>
          <a:endParaRPr lang="es-ES"/>
        </a:p>
      </dgm:t>
    </dgm:pt>
    <dgm:pt modelId="{E7ACEEF1-85E1-4420-AD5B-28CF8293C6AF}" type="sibTrans" cxnId="{AF6E7810-C21C-4F1A-9552-B3E25A32141B}">
      <dgm:prSet/>
      <dgm:spPr/>
      <dgm:t>
        <a:bodyPr/>
        <a:lstStyle/>
        <a:p>
          <a:endParaRPr lang="es-ES"/>
        </a:p>
      </dgm:t>
    </dgm:pt>
    <dgm:pt modelId="{AF28C637-E0F2-4B42-9C39-1B59A5CC4F7D}">
      <dgm:prSet custT="1"/>
      <dgm:spPr/>
      <dgm:t>
        <a:bodyPr/>
        <a:lstStyle/>
        <a:p>
          <a:r>
            <a:rPr lang="es-AR" sz="2400" dirty="0" smtClean="0"/>
            <a:t>Tecnología de Acceso (Access </a:t>
          </a:r>
          <a:r>
            <a:rPr lang="es-AR" sz="2400" dirty="0" err="1" smtClean="0"/>
            <a:t>Technology</a:t>
          </a:r>
          <a:r>
            <a:rPr lang="es-AR" sz="2400" dirty="0" smtClean="0"/>
            <a:t>)</a:t>
          </a:r>
          <a:endParaRPr lang="es-ES" sz="2400" dirty="0"/>
        </a:p>
      </dgm:t>
    </dgm:pt>
    <dgm:pt modelId="{2178A098-14C8-4700-B8D5-2D9C6D38D9C8}" type="parTrans" cxnId="{FB11EC9E-7D54-4DC5-9486-E51DDEFEBF45}">
      <dgm:prSet/>
      <dgm:spPr/>
      <dgm:t>
        <a:bodyPr/>
        <a:lstStyle/>
        <a:p>
          <a:endParaRPr lang="es-ES"/>
        </a:p>
      </dgm:t>
    </dgm:pt>
    <dgm:pt modelId="{8C7631C7-10CB-4D16-A29F-6A368FABD7E2}" type="sibTrans" cxnId="{FB11EC9E-7D54-4DC5-9486-E51DDEFEBF45}">
      <dgm:prSet/>
      <dgm:spPr/>
      <dgm:t>
        <a:bodyPr/>
        <a:lstStyle/>
        <a:p>
          <a:endParaRPr lang="es-ES"/>
        </a:p>
      </dgm:t>
    </dgm:pt>
    <dgm:pt modelId="{C48AF96E-D110-4D70-8C4C-3654C6F224C9}">
      <dgm:prSet custT="1"/>
      <dgm:spPr/>
      <dgm:t>
        <a:bodyPr/>
        <a:lstStyle/>
        <a:p>
          <a:r>
            <a:rPr lang="es-AR" sz="2400" dirty="0" smtClean="0"/>
            <a:t>Tecnología de adaptación (</a:t>
          </a:r>
          <a:r>
            <a:rPr lang="es-AR" sz="2400" dirty="0" err="1" smtClean="0"/>
            <a:t>Adaptative</a:t>
          </a:r>
          <a:r>
            <a:rPr lang="es-AR" sz="2400" dirty="0" smtClean="0"/>
            <a:t> </a:t>
          </a:r>
          <a:r>
            <a:rPr lang="es-AR" sz="2400" dirty="0" err="1" smtClean="0"/>
            <a:t>Technology</a:t>
          </a:r>
          <a:r>
            <a:rPr lang="es-AR" sz="2400" dirty="0" smtClean="0"/>
            <a:t>)</a:t>
          </a:r>
          <a:endParaRPr lang="es-ES" sz="2400" dirty="0"/>
        </a:p>
      </dgm:t>
    </dgm:pt>
    <dgm:pt modelId="{4EAEE832-8605-44F1-9046-3D90A1304CA7}" type="parTrans" cxnId="{5D0E4947-E73D-43AE-BE9A-F2B0DF7099F0}">
      <dgm:prSet/>
      <dgm:spPr/>
      <dgm:t>
        <a:bodyPr/>
        <a:lstStyle/>
        <a:p>
          <a:endParaRPr lang="es-ES"/>
        </a:p>
      </dgm:t>
    </dgm:pt>
    <dgm:pt modelId="{E082843F-F9ED-43B3-BA6D-CD37065DC851}" type="sibTrans" cxnId="{5D0E4947-E73D-43AE-BE9A-F2B0DF7099F0}">
      <dgm:prSet/>
      <dgm:spPr/>
      <dgm:t>
        <a:bodyPr/>
        <a:lstStyle/>
        <a:p>
          <a:endParaRPr lang="es-ES"/>
        </a:p>
      </dgm:t>
    </dgm:pt>
    <dgm:pt modelId="{12666C5C-33C7-4305-85B0-64751A6F0B45}" type="pres">
      <dgm:prSet presAssocID="{3D463BBB-6311-42E6-9F2C-D58047B8A39B}" presName="linear" presStyleCnt="0">
        <dgm:presLayoutVars>
          <dgm:animLvl val="lvl"/>
          <dgm:resizeHandles val="exact"/>
        </dgm:presLayoutVars>
      </dgm:prSet>
      <dgm:spPr/>
      <dgm:t>
        <a:bodyPr/>
        <a:lstStyle/>
        <a:p>
          <a:endParaRPr lang="es-ES"/>
        </a:p>
      </dgm:t>
    </dgm:pt>
    <dgm:pt modelId="{DA1EB0FE-8DE5-4456-925F-23764AD24E75}" type="pres">
      <dgm:prSet presAssocID="{0B35860C-BA51-4A7C-87CF-0F13228CDE89}" presName="parentText" presStyleLbl="node1" presStyleIdx="0" presStyleCnt="4">
        <dgm:presLayoutVars>
          <dgm:chMax val="0"/>
          <dgm:bulletEnabled val="1"/>
        </dgm:presLayoutVars>
      </dgm:prSet>
      <dgm:spPr/>
      <dgm:t>
        <a:bodyPr/>
        <a:lstStyle/>
        <a:p>
          <a:endParaRPr lang="es-ES"/>
        </a:p>
      </dgm:t>
    </dgm:pt>
    <dgm:pt modelId="{8759D105-5802-40A6-A3E6-414A5968FC4C}" type="pres">
      <dgm:prSet presAssocID="{51E0E811-4B30-4000-9784-7667C09A81DE}" presName="spacer" presStyleCnt="0"/>
      <dgm:spPr/>
    </dgm:pt>
    <dgm:pt modelId="{954D11C4-947D-49F2-8184-0302A51D5ABE}" type="pres">
      <dgm:prSet presAssocID="{CC325A78-2DE4-45DA-A752-88509551694E}" presName="parentText" presStyleLbl="node1" presStyleIdx="1" presStyleCnt="4">
        <dgm:presLayoutVars>
          <dgm:chMax val="0"/>
          <dgm:bulletEnabled val="1"/>
        </dgm:presLayoutVars>
      </dgm:prSet>
      <dgm:spPr/>
      <dgm:t>
        <a:bodyPr/>
        <a:lstStyle/>
        <a:p>
          <a:endParaRPr lang="es-ES"/>
        </a:p>
      </dgm:t>
    </dgm:pt>
    <dgm:pt modelId="{9DCA8518-1A18-4BF1-A4C4-65917C14458B}" type="pres">
      <dgm:prSet presAssocID="{E7ACEEF1-85E1-4420-AD5B-28CF8293C6AF}" presName="spacer" presStyleCnt="0"/>
      <dgm:spPr/>
    </dgm:pt>
    <dgm:pt modelId="{7F86CD75-F186-408D-AD03-431E13F3EB19}" type="pres">
      <dgm:prSet presAssocID="{AF28C637-E0F2-4B42-9C39-1B59A5CC4F7D}" presName="parentText" presStyleLbl="node1" presStyleIdx="2" presStyleCnt="4">
        <dgm:presLayoutVars>
          <dgm:chMax val="0"/>
          <dgm:bulletEnabled val="1"/>
        </dgm:presLayoutVars>
      </dgm:prSet>
      <dgm:spPr/>
      <dgm:t>
        <a:bodyPr/>
        <a:lstStyle/>
        <a:p>
          <a:endParaRPr lang="es-ES"/>
        </a:p>
      </dgm:t>
    </dgm:pt>
    <dgm:pt modelId="{95EE5B10-8017-4B8A-8F56-385C12B5EC12}" type="pres">
      <dgm:prSet presAssocID="{8C7631C7-10CB-4D16-A29F-6A368FABD7E2}" presName="spacer" presStyleCnt="0"/>
      <dgm:spPr/>
    </dgm:pt>
    <dgm:pt modelId="{42EB6FB0-B10B-43EC-B1A3-230F28F74687}" type="pres">
      <dgm:prSet presAssocID="{C48AF96E-D110-4D70-8C4C-3654C6F224C9}" presName="parentText" presStyleLbl="node1" presStyleIdx="3" presStyleCnt="4">
        <dgm:presLayoutVars>
          <dgm:chMax val="0"/>
          <dgm:bulletEnabled val="1"/>
        </dgm:presLayoutVars>
      </dgm:prSet>
      <dgm:spPr/>
      <dgm:t>
        <a:bodyPr/>
        <a:lstStyle/>
        <a:p>
          <a:endParaRPr lang="es-ES"/>
        </a:p>
      </dgm:t>
    </dgm:pt>
  </dgm:ptLst>
  <dgm:cxnLst>
    <dgm:cxn modelId="{1BB55CC1-E0E8-43E3-B36F-A52F309CC332}" type="presOf" srcId="{3D463BBB-6311-42E6-9F2C-D58047B8A39B}" destId="{12666C5C-33C7-4305-85B0-64751A6F0B45}" srcOrd="0" destOrd="0" presId="urn:microsoft.com/office/officeart/2005/8/layout/vList2"/>
    <dgm:cxn modelId="{5D0E4947-E73D-43AE-BE9A-F2B0DF7099F0}" srcId="{3D463BBB-6311-42E6-9F2C-D58047B8A39B}" destId="{C48AF96E-D110-4D70-8C4C-3654C6F224C9}" srcOrd="3" destOrd="0" parTransId="{4EAEE832-8605-44F1-9046-3D90A1304CA7}" sibTransId="{E082843F-F9ED-43B3-BA6D-CD37065DC851}"/>
    <dgm:cxn modelId="{AF6E7810-C21C-4F1A-9552-B3E25A32141B}" srcId="{3D463BBB-6311-42E6-9F2C-D58047B8A39B}" destId="{CC325A78-2DE4-45DA-A752-88509551694E}" srcOrd="1" destOrd="0" parTransId="{9D21A4FA-C67B-4D74-8154-402C7C2F4EE6}" sibTransId="{E7ACEEF1-85E1-4420-AD5B-28CF8293C6AF}"/>
    <dgm:cxn modelId="{0F742CC3-397D-4D0D-8C0C-D3A4A1DAB14B}" type="presOf" srcId="{0B35860C-BA51-4A7C-87CF-0F13228CDE89}" destId="{DA1EB0FE-8DE5-4456-925F-23764AD24E75}" srcOrd="0" destOrd="0" presId="urn:microsoft.com/office/officeart/2005/8/layout/vList2"/>
    <dgm:cxn modelId="{FB11EC9E-7D54-4DC5-9486-E51DDEFEBF45}" srcId="{3D463BBB-6311-42E6-9F2C-D58047B8A39B}" destId="{AF28C637-E0F2-4B42-9C39-1B59A5CC4F7D}" srcOrd="2" destOrd="0" parTransId="{2178A098-14C8-4700-B8D5-2D9C6D38D9C8}" sibTransId="{8C7631C7-10CB-4D16-A29F-6A368FABD7E2}"/>
    <dgm:cxn modelId="{C997FB72-E981-4EDA-949F-9F6D33D3D5EF}" srcId="{3D463BBB-6311-42E6-9F2C-D58047B8A39B}" destId="{0B35860C-BA51-4A7C-87CF-0F13228CDE89}" srcOrd="0" destOrd="0" parTransId="{480B76DC-69D2-4CCA-B9DA-FEB115BFEBCB}" sibTransId="{51E0E811-4B30-4000-9784-7667C09A81DE}"/>
    <dgm:cxn modelId="{6FD51A73-B211-4299-9E26-EB481D4829BE}" type="presOf" srcId="{CC325A78-2DE4-45DA-A752-88509551694E}" destId="{954D11C4-947D-49F2-8184-0302A51D5ABE}" srcOrd="0" destOrd="0" presId="urn:microsoft.com/office/officeart/2005/8/layout/vList2"/>
    <dgm:cxn modelId="{C4EC4CCF-7316-4FFC-8732-84B9F9E33A7A}" type="presOf" srcId="{AF28C637-E0F2-4B42-9C39-1B59A5CC4F7D}" destId="{7F86CD75-F186-408D-AD03-431E13F3EB19}" srcOrd="0" destOrd="0" presId="urn:microsoft.com/office/officeart/2005/8/layout/vList2"/>
    <dgm:cxn modelId="{693C2F57-B981-461F-80C7-C71EF0ADCE01}" type="presOf" srcId="{C48AF96E-D110-4D70-8C4C-3654C6F224C9}" destId="{42EB6FB0-B10B-43EC-B1A3-230F28F74687}" srcOrd="0" destOrd="0" presId="urn:microsoft.com/office/officeart/2005/8/layout/vList2"/>
    <dgm:cxn modelId="{2FAA8E2E-755B-4D8C-87B7-80D1C9B13738}" type="presParOf" srcId="{12666C5C-33C7-4305-85B0-64751A6F0B45}" destId="{DA1EB0FE-8DE5-4456-925F-23764AD24E75}" srcOrd="0" destOrd="0" presId="urn:microsoft.com/office/officeart/2005/8/layout/vList2"/>
    <dgm:cxn modelId="{08FC90E4-87C1-4D09-BB70-07155101B1B2}" type="presParOf" srcId="{12666C5C-33C7-4305-85B0-64751A6F0B45}" destId="{8759D105-5802-40A6-A3E6-414A5968FC4C}" srcOrd="1" destOrd="0" presId="urn:microsoft.com/office/officeart/2005/8/layout/vList2"/>
    <dgm:cxn modelId="{BA9EB443-7CD3-4905-AAB7-C96BC5B454AE}" type="presParOf" srcId="{12666C5C-33C7-4305-85B0-64751A6F0B45}" destId="{954D11C4-947D-49F2-8184-0302A51D5ABE}" srcOrd="2" destOrd="0" presId="urn:microsoft.com/office/officeart/2005/8/layout/vList2"/>
    <dgm:cxn modelId="{A9408803-A165-47C8-8ECC-B68EB21F32A3}" type="presParOf" srcId="{12666C5C-33C7-4305-85B0-64751A6F0B45}" destId="{9DCA8518-1A18-4BF1-A4C4-65917C14458B}" srcOrd="3" destOrd="0" presId="urn:microsoft.com/office/officeart/2005/8/layout/vList2"/>
    <dgm:cxn modelId="{F321F958-DC6A-440A-AA90-9FFF3DEF133F}" type="presParOf" srcId="{12666C5C-33C7-4305-85B0-64751A6F0B45}" destId="{7F86CD75-F186-408D-AD03-431E13F3EB19}" srcOrd="4" destOrd="0" presId="urn:microsoft.com/office/officeart/2005/8/layout/vList2"/>
    <dgm:cxn modelId="{EA827C4B-483C-46C8-AD0B-E546E4A32346}" type="presParOf" srcId="{12666C5C-33C7-4305-85B0-64751A6F0B45}" destId="{95EE5B10-8017-4B8A-8F56-385C12B5EC12}" srcOrd="5" destOrd="0" presId="urn:microsoft.com/office/officeart/2005/8/layout/vList2"/>
    <dgm:cxn modelId="{65D74248-875D-42AC-8641-9724DBE243D7}" type="presParOf" srcId="{12666C5C-33C7-4305-85B0-64751A6F0B45}" destId="{42EB6FB0-B10B-43EC-B1A3-230F28F746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DC1EAA8-769C-487F-BD11-BA13C0660ADB}"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s-ES"/>
        </a:p>
      </dgm:t>
    </dgm:pt>
    <dgm:pt modelId="{8F9B3C56-E5FA-4EEE-95F6-CD2CFB40193E}">
      <dgm:prSet phldrT="[Texto]"/>
      <dgm:spPr/>
      <dgm:t>
        <a:bodyPr/>
        <a:lstStyle/>
        <a:p>
          <a:r>
            <a:rPr lang="es-AR" dirty="0" err="1" smtClean="0"/>
            <a:t>Sobreteclado</a:t>
          </a:r>
          <a:r>
            <a:rPr lang="es-AR" dirty="0" smtClean="0"/>
            <a:t> calado</a:t>
          </a:r>
          <a:endParaRPr lang="es-ES" dirty="0"/>
        </a:p>
      </dgm:t>
    </dgm:pt>
    <dgm:pt modelId="{F098F3E0-0EC8-4C80-B426-F5327FE22018}" type="parTrans" cxnId="{F88E3396-DAA9-495E-8F24-28C96561E59E}">
      <dgm:prSet/>
      <dgm:spPr/>
      <dgm:t>
        <a:bodyPr/>
        <a:lstStyle/>
        <a:p>
          <a:endParaRPr lang="es-ES"/>
        </a:p>
      </dgm:t>
    </dgm:pt>
    <dgm:pt modelId="{291596F5-4354-47D5-941D-11657F8D7392}" type="sibTrans" cxnId="{F88E3396-DAA9-495E-8F24-28C96561E59E}">
      <dgm:prSet/>
      <dgm:spPr/>
      <dgm:t>
        <a:bodyPr/>
        <a:lstStyle/>
        <a:p>
          <a:endParaRPr lang="es-ES"/>
        </a:p>
      </dgm:t>
    </dgm:pt>
    <dgm:pt modelId="{C06A7B54-FE33-4243-B896-FDFFAF3FF05D}">
      <dgm:prSet phldrT="[Texto]"/>
      <dgm:spPr/>
      <dgm:t>
        <a:bodyPr/>
        <a:lstStyle/>
        <a:p>
          <a:r>
            <a:rPr lang="es-ES" dirty="0" err="1" smtClean="0"/>
            <a:t>Switch</a:t>
          </a:r>
          <a:endParaRPr lang="es-ES" dirty="0"/>
        </a:p>
      </dgm:t>
    </dgm:pt>
    <dgm:pt modelId="{881F24A8-723B-4485-B0AF-975F08BA2E50}" type="parTrans" cxnId="{8B8E782C-F4C7-4A7F-9484-8FE717932FA9}">
      <dgm:prSet/>
      <dgm:spPr/>
      <dgm:t>
        <a:bodyPr/>
        <a:lstStyle/>
        <a:p>
          <a:endParaRPr lang="es-ES"/>
        </a:p>
      </dgm:t>
    </dgm:pt>
    <dgm:pt modelId="{EABBA1EF-6883-4547-9237-ABDA91F8E67F}" type="sibTrans" cxnId="{8B8E782C-F4C7-4A7F-9484-8FE717932FA9}">
      <dgm:prSet/>
      <dgm:spPr/>
      <dgm:t>
        <a:bodyPr/>
        <a:lstStyle/>
        <a:p>
          <a:endParaRPr lang="es-ES"/>
        </a:p>
      </dgm:t>
    </dgm:pt>
    <dgm:pt modelId="{695B9653-E949-4F3D-AA6D-42BC76AEF946}">
      <dgm:prSet phldrT="[Texto]"/>
      <dgm:spPr/>
      <dgm:t>
        <a:bodyPr/>
        <a:lstStyle/>
        <a:p>
          <a:r>
            <a:rPr lang="es-ES" dirty="0" smtClean="0"/>
            <a:t>Teclados adaptados o especiales</a:t>
          </a:r>
          <a:endParaRPr lang="es-ES" dirty="0"/>
        </a:p>
      </dgm:t>
    </dgm:pt>
    <dgm:pt modelId="{2146F5DA-B77C-4B25-9CE4-488882814F7A}" type="parTrans" cxnId="{9BCF04E5-033B-4E80-B2D5-8D8E346AE537}">
      <dgm:prSet/>
      <dgm:spPr/>
      <dgm:t>
        <a:bodyPr/>
        <a:lstStyle/>
        <a:p>
          <a:endParaRPr lang="es-ES"/>
        </a:p>
      </dgm:t>
    </dgm:pt>
    <dgm:pt modelId="{69B03822-4533-40C3-B3E3-F1ED63198FE0}" type="sibTrans" cxnId="{9BCF04E5-033B-4E80-B2D5-8D8E346AE537}">
      <dgm:prSet/>
      <dgm:spPr/>
      <dgm:t>
        <a:bodyPr/>
        <a:lstStyle/>
        <a:p>
          <a:endParaRPr lang="es-ES"/>
        </a:p>
      </dgm:t>
    </dgm:pt>
    <dgm:pt modelId="{7C5BBD49-4395-4FA8-930F-5B53311BE034}">
      <dgm:prSet/>
      <dgm:spPr/>
      <dgm:t>
        <a:bodyPr/>
        <a:lstStyle/>
        <a:p>
          <a:r>
            <a:rPr lang="es-ES" dirty="0" smtClean="0"/>
            <a:t>Sintetizadores de voz</a:t>
          </a:r>
          <a:endParaRPr lang="es-ES" dirty="0"/>
        </a:p>
      </dgm:t>
    </dgm:pt>
    <dgm:pt modelId="{FE837CA8-5D38-49D9-B433-84B52FF0A56B}" type="parTrans" cxnId="{E9545011-6FEF-4061-8E9F-6DCEAFFA39D8}">
      <dgm:prSet/>
      <dgm:spPr/>
      <dgm:t>
        <a:bodyPr/>
        <a:lstStyle/>
        <a:p>
          <a:endParaRPr lang="es-ES"/>
        </a:p>
      </dgm:t>
    </dgm:pt>
    <dgm:pt modelId="{9E9C0CB2-74CA-4F84-8C78-176DBFC2480A}" type="sibTrans" cxnId="{E9545011-6FEF-4061-8E9F-6DCEAFFA39D8}">
      <dgm:prSet/>
      <dgm:spPr/>
      <dgm:t>
        <a:bodyPr/>
        <a:lstStyle/>
        <a:p>
          <a:endParaRPr lang="es-ES"/>
        </a:p>
      </dgm:t>
    </dgm:pt>
    <dgm:pt modelId="{FA74E81C-9F2E-4A4A-BB4D-E007AE38ECB2}">
      <dgm:prSet/>
      <dgm:spPr/>
      <dgm:t>
        <a:bodyPr/>
        <a:lstStyle/>
        <a:p>
          <a:r>
            <a:rPr lang="es-ES" dirty="0" smtClean="0"/>
            <a:t>Mouses especiales</a:t>
          </a:r>
          <a:endParaRPr lang="es-ES" dirty="0"/>
        </a:p>
      </dgm:t>
    </dgm:pt>
    <dgm:pt modelId="{EC0D4330-7605-40B6-9F51-22737B04EAE6}" type="parTrans" cxnId="{E6B8C36E-58A7-4DFF-92C1-0772C34990EB}">
      <dgm:prSet/>
      <dgm:spPr/>
      <dgm:t>
        <a:bodyPr/>
        <a:lstStyle/>
        <a:p>
          <a:endParaRPr lang="es-ES"/>
        </a:p>
      </dgm:t>
    </dgm:pt>
    <dgm:pt modelId="{DE658915-CFB2-44C0-802D-3716A9BD1547}" type="sibTrans" cxnId="{E6B8C36E-58A7-4DFF-92C1-0772C34990EB}">
      <dgm:prSet/>
      <dgm:spPr/>
      <dgm:t>
        <a:bodyPr/>
        <a:lstStyle/>
        <a:p>
          <a:endParaRPr lang="es-ES"/>
        </a:p>
      </dgm:t>
    </dgm:pt>
    <dgm:pt modelId="{FAFCC24C-28E4-4E80-B822-002E26D55F19}">
      <dgm:prSet/>
      <dgm:spPr/>
      <dgm:t>
        <a:bodyPr/>
        <a:lstStyle/>
        <a:p>
          <a:r>
            <a:rPr lang="es-ES" dirty="0" err="1" smtClean="0"/>
            <a:t>Trackball</a:t>
          </a:r>
          <a:r>
            <a:rPr lang="es-ES" dirty="0" smtClean="0"/>
            <a:t> o </a:t>
          </a:r>
          <a:r>
            <a:rPr lang="es-ES" dirty="0" err="1" smtClean="0"/>
            <a:t>Easyball</a:t>
          </a:r>
          <a:endParaRPr lang="es-ES" dirty="0"/>
        </a:p>
      </dgm:t>
    </dgm:pt>
    <dgm:pt modelId="{FE333A87-9581-44ED-A206-917BC6C2F65F}" type="parTrans" cxnId="{0D43F8F6-D034-49A9-8720-CE75E61E0A35}">
      <dgm:prSet/>
      <dgm:spPr/>
      <dgm:t>
        <a:bodyPr/>
        <a:lstStyle/>
        <a:p>
          <a:endParaRPr lang="es-ES"/>
        </a:p>
      </dgm:t>
    </dgm:pt>
    <dgm:pt modelId="{25CAF942-2532-4910-B4B7-B98F020265AF}" type="sibTrans" cxnId="{0D43F8F6-D034-49A9-8720-CE75E61E0A35}">
      <dgm:prSet/>
      <dgm:spPr/>
      <dgm:t>
        <a:bodyPr/>
        <a:lstStyle/>
        <a:p>
          <a:endParaRPr lang="es-ES"/>
        </a:p>
      </dgm:t>
    </dgm:pt>
    <dgm:pt modelId="{AC188CA1-105C-4030-A914-3FB1FC21A0E6}">
      <dgm:prSet phldrT="[Texto]"/>
      <dgm:spPr/>
      <dgm:t>
        <a:bodyPr/>
        <a:lstStyle/>
        <a:p>
          <a:r>
            <a:rPr lang="es-AR" dirty="0" smtClean="0"/>
            <a:t>Vincha de sujeción con bastoncillo</a:t>
          </a:r>
          <a:endParaRPr lang="es-ES" dirty="0"/>
        </a:p>
      </dgm:t>
    </dgm:pt>
    <dgm:pt modelId="{B01DE47A-055F-4D98-9348-21EA4D085ACE}" type="parTrans" cxnId="{151AF418-3765-489C-921F-CBFF4D85DBD6}">
      <dgm:prSet/>
      <dgm:spPr/>
      <dgm:t>
        <a:bodyPr/>
        <a:lstStyle/>
        <a:p>
          <a:endParaRPr lang="es-ES"/>
        </a:p>
      </dgm:t>
    </dgm:pt>
    <dgm:pt modelId="{6AEA8C1B-4596-4801-A9BD-17CF994EC9CC}" type="sibTrans" cxnId="{151AF418-3765-489C-921F-CBFF4D85DBD6}">
      <dgm:prSet/>
      <dgm:spPr/>
      <dgm:t>
        <a:bodyPr/>
        <a:lstStyle/>
        <a:p>
          <a:endParaRPr lang="es-ES"/>
        </a:p>
      </dgm:t>
    </dgm:pt>
    <dgm:pt modelId="{8A4C8C79-CCCF-4654-9155-1ADB4F214034}" type="pres">
      <dgm:prSet presAssocID="{ADC1EAA8-769C-487F-BD11-BA13C0660ADB}" presName="Name0" presStyleCnt="0">
        <dgm:presLayoutVars>
          <dgm:dir/>
          <dgm:resizeHandles val="exact"/>
        </dgm:presLayoutVars>
      </dgm:prSet>
      <dgm:spPr/>
      <dgm:t>
        <a:bodyPr/>
        <a:lstStyle/>
        <a:p>
          <a:endParaRPr lang="es-ES"/>
        </a:p>
      </dgm:t>
    </dgm:pt>
    <dgm:pt modelId="{54B5D9F3-6555-4AE1-859D-9ACBEA9D3BBC}" type="pres">
      <dgm:prSet presAssocID="{8F9B3C56-E5FA-4EEE-95F6-CD2CFB40193E}" presName="compNode" presStyleCnt="0"/>
      <dgm:spPr/>
    </dgm:pt>
    <dgm:pt modelId="{112CBF80-F217-4CF0-864D-DA3EBCFB2F52}" type="pres">
      <dgm:prSet presAssocID="{8F9B3C56-E5FA-4EEE-95F6-CD2CFB40193E}" presName="pictRect" presStyleLbl="node1" presStyleIdx="0" presStyleCnt="7"/>
      <dgm:spPr>
        <a:blipFill rotWithShape="1">
          <a:blip xmlns:r="http://schemas.openxmlformats.org/officeDocument/2006/relationships" r:embed="rId1"/>
          <a:stretch>
            <a:fillRect/>
          </a:stretch>
        </a:blipFill>
      </dgm:spPr>
    </dgm:pt>
    <dgm:pt modelId="{730DE615-970E-475E-9F6C-7792D12095DD}" type="pres">
      <dgm:prSet presAssocID="{8F9B3C56-E5FA-4EEE-95F6-CD2CFB40193E}" presName="textRect" presStyleLbl="revTx" presStyleIdx="0" presStyleCnt="7">
        <dgm:presLayoutVars>
          <dgm:bulletEnabled val="1"/>
        </dgm:presLayoutVars>
      </dgm:prSet>
      <dgm:spPr/>
      <dgm:t>
        <a:bodyPr/>
        <a:lstStyle/>
        <a:p>
          <a:endParaRPr lang="es-ES"/>
        </a:p>
      </dgm:t>
    </dgm:pt>
    <dgm:pt modelId="{0E2AAF45-71FC-4FEC-B9F7-C2197F324AF2}" type="pres">
      <dgm:prSet presAssocID="{291596F5-4354-47D5-941D-11657F8D7392}" presName="sibTrans" presStyleLbl="sibTrans2D1" presStyleIdx="0" presStyleCnt="0"/>
      <dgm:spPr/>
      <dgm:t>
        <a:bodyPr/>
        <a:lstStyle/>
        <a:p>
          <a:endParaRPr lang="es-ES"/>
        </a:p>
      </dgm:t>
    </dgm:pt>
    <dgm:pt modelId="{10E9E4FE-9544-4A31-815E-F7FA39A38967}" type="pres">
      <dgm:prSet presAssocID="{AC188CA1-105C-4030-A914-3FB1FC21A0E6}" presName="compNode" presStyleCnt="0"/>
      <dgm:spPr/>
    </dgm:pt>
    <dgm:pt modelId="{C24A47AE-C611-43A3-954D-4B9FDF5DDC28}" type="pres">
      <dgm:prSet presAssocID="{AC188CA1-105C-4030-A914-3FB1FC21A0E6}" presName="pictRect" presStyleLbl="node1" presStyleIdx="1" presStyleCnt="7"/>
      <dgm:spPr>
        <a:blipFill rotWithShape="1">
          <a:blip xmlns:r="http://schemas.openxmlformats.org/officeDocument/2006/relationships" r:embed="rId2"/>
          <a:stretch>
            <a:fillRect/>
          </a:stretch>
        </a:blipFill>
      </dgm:spPr>
    </dgm:pt>
    <dgm:pt modelId="{F5202B8F-8E49-4A60-B1EC-0C4C9D6C844A}" type="pres">
      <dgm:prSet presAssocID="{AC188CA1-105C-4030-A914-3FB1FC21A0E6}" presName="textRect" presStyleLbl="revTx" presStyleIdx="1" presStyleCnt="7">
        <dgm:presLayoutVars>
          <dgm:bulletEnabled val="1"/>
        </dgm:presLayoutVars>
      </dgm:prSet>
      <dgm:spPr/>
      <dgm:t>
        <a:bodyPr/>
        <a:lstStyle/>
        <a:p>
          <a:endParaRPr lang="es-ES"/>
        </a:p>
      </dgm:t>
    </dgm:pt>
    <dgm:pt modelId="{4261FB80-B378-4507-8A22-3CF6462825BD}" type="pres">
      <dgm:prSet presAssocID="{6AEA8C1B-4596-4801-A9BD-17CF994EC9CC}" presName="sibTrans" presStyleLbl="sibTrans2D1" presStyleIdx="0" presStyleCnt="0"/>
      <dgm:spPr/>
      <dgm:t>
        <a:bodyPr/>
        <a:lstStyle/>
        <a:p>
          <a:endParaRPr lang="es-ES"/>
        </a:p>
      </dgm:t>
    </dgm:pt>
    <dgm:pt modelId="{D8F4226A-44D6-4838-92D2-39D3EBD61BAC}" type="pres">
      <dgm:prSet presAssocID="{C06A7B54-FE33-4243-B896-FDFFAF3FF05D}" presName="compNode" presStyleCnt="0"/>
      <dgm:spPr/>
    </dgm:pt>
    <dgm:pt modelId="{651CB65E-1685-40CF-9E27-146757725E95}" type="pres">
      <dgm:prSet presAssocID="{C06A7B54-FE33-4243-B896-FDFFAF3FF05D}" presName="pictRect" presStyleLbl="node1" presStyleIdx="2" presStyleCnt="7"/>
      <dgm:spPr>
        <a:blipFill rotWithShape="1">
          <a:blip xmlns:r="http://schemas.openxmlformats.org/officeDocument/2006/relationships" r:embed="rId3">
            <a:grayscl/>
          </a:blip>
          <a:stretch>
            <a:fillRect/>
          </a:stretch>
        </a:blipFill>
      </dgm:spPr>
    </dgm:pt>
    <dgm:pt modelId="{93CBDBCD-361F-4154-A444-DFB8A9A414FC}" type="pres">
      <dgm:prSet presAssocID="{C06A7B54-FE33-4243-B896-FDFFAF3FF05D}" presName="textRect" presStyleLbl="revTx" presStyleIdx="2" presStyleCnt="7">
        <dgm:presLayoutVars>
          <dgm:bulletEnabled val="1"/>
        </dgm:presLayoutVars>
      </dgm:prSet>
      <dgm:spPr/>
      <dgm:t>
        <a:bodyPr/>
        <a:lstStyle/>
        <a:p>
          <a:endParaRPr lang="es-ES"/>
        </a:p>
      </dgm:t>
    </dgm:pt>
    <dgm:pt modelId="{9EFAF24F-3FFF-475E-952D-AB68A57F111F}" type="pres">
      <dgm:prSet presAssocID="{EABBA1EF-6883-4547-9237-ABDA91F8E67F}" presName="sibTrans" presStyleLbl="sibTrans2D1" presStyleIdx="0" presStyleCnt="0"/>
      <dgm:spPr/>
      <dgm:t>
        <a:bodyPr/>
        <a:lstStyle/>
        <a:p>
          <a:endParaRPr lang="es-ES"/>
        </a:p>
      </dgm:t>
    </dgm:pt>
    <dgm:pt modelId="{5B7EA528-2E4C-447C-83CD-B0616E73DC97}" type="pres">
      <dgm:prSet presAssocID="{695B9653-E949-4F3D-AA6D-42BC76AEF946}" presName="compNode" presStyleCnt="0"/>
      <dgm:spPr/>
    </dgm:pt>
    <dgm:pt modelId="{7D46487E-A291-4A3C-9491-A8B230C5742E}" type="pres">
      <dgm:prSet presAssocID="{695B9653-E949-4F3D-AA6D-42BC76AEF946}" presName="pictRect" presStyleLbl="node1" presStyleIdx="3" presStyleCnt="7"/>
      <dgm:spPr>
        <a:blipFill rotWithShape="1">
          <a:blip xmlns:r="http://schemas.openxmlformats.org/officeDocument/2006/relationships" r:embed="rId4"/>
          <a:stretch>
            <a:fillRect/>
          </a:stretch>
        </a:blipFill>
      </dgm:spPr>
    </dgm:pt>
    <dgm:pt modelId="{C93AE181-9049-4FD2-8184-23F475C03622}" type="pres">
      <dgm:prSet presAssocID="{695B9653-E949-4F3D-AA6D-42BC76AEF946}" presName="textRect" presStyleLbl="revTx" presStyleIdx="3" presStyleCnt="7">
        <dgm:presLayoutVars>
          <dgm:bulletEnabled val="1"/>
        </dgm:presLayoutVars>
      </dgm:prSet>
      <dgm:spPr/>
      <dgm:t>
        <a:bodyPr/>
        <a:lstStyle/>
        <a:p>
          <a:endParaRPr lang="es-ES"/>
        </a:p>
      </dgm:t>
    </dgm:pt>
    <dgm:pt modelId="{F6C16CCB-18A6-483D-B51C-0214393DF517}" type="pres">
      <dgm:prSet presAssocID="{69B03822-4533-40C3-B3E3-F1ED63198FE0}" presName="sibTrans" presStyleLbl="sibTrans2D1" presStyleIdx="0" presStyleCnt="0"/>
      <dgm:spPr/>
      <dgm:t>
        <a:bodyPr/>
        <a:lstStyle/>
        <a:p>
          <a:endParaRPr lang="es-ES"/>
        </a:p>
      </dgm:t>
    </dgm:pt>
    <dgm:pt modelId="{575F1796-AA0E-49C4-82E1-4266690A73CB}" type="pres">
      <dgm:prSet presAssocID="{7C5BBD49-4395-4FA8-930F-5B53311BE034}" presName="compNode" presStyleCnt="0"/>
      <dgm:spPr/>
    </dgm:pt>
    <dgm:pt modelId="{3078DF5C-D7E8-4713-94A4-ADD145F3FBE2}" type="pres">
      <dgm:prSet presAssocID="{7C5BBD49-4395-4FA8-930F-5B53311BE034}" presName="pictRect" presStyleLbl="node1" presStyleIdx="4" presStyleCnt="7"/>
      <dgm:spPr>
        <a:blipFill rotWithShape="1">
          <a:blip xmlns:r="http://schemas.openxmlformats.org/officeDocument/2006/relationships" r:embed="rId5"/>
          <a:stretch>
            <a:fillRect/>
          </a:stretch>
        </a:blipFill>
      </dgm:spPr>
    </dgm:pt>
    <dgm:pt modelId="{548544D9-50DB-4283-84FA-C10FCBDFFB16}" type="pres">
      <dgm:prSet presAssocID="{7C5BBD49-4395-4FA8-930F-5B53311BE034}" presName="textRect" presStyleLbl="revTx" presStyleIdx="4" presStyleCnt="7">
        <dgm:presLayoutVars>
          <dgm:bulletEnabled val="1"/>
        </dgm:presLayoutVars>
      </dgm:prSet>
      <dgm:spPr/>
      <dgm:t>
        <a:bodyPr/>
        <a:lstStyle/>
        <a:p>
          <a:endParaRPr lang="es-ES"/>
        </a:p>
      </dgm:t>
    </dgm:pt>
    <dgm:pt modelId="{00641EFC-976A-43CA-9F40-F05A4FB00520}" type="pres">
      <dgm:prSet presAssocID="{9E9C0CB2-74CA-4F84-8C78-176DBFC2480A}" presName="sibTrans" presStyleLbl="sibTrans2D1" presStyleIdx="0" presStyleCnt="0"/>
      <dgm:spPr/>
      <dgm:t>
        <a:bodyPr/>
        <a:lstStyle/>
        <a:p>
          <a:endParaRPr lang="es-ES"/>
        </a:p>
      </dgm:t>
    </dgm:pt>
    <dgm:pt modelId="{1654379E-F86B-4D4C-AF68-8774FEABF5CD}" type="pres">
      <dgm:prSet presAssocID="{FA74E81C-9F2E-4A4A-BB4D-E007AE38ECB2}" presName="compNode" presStyleCnt="0"/>
      <dgm:spPr/>
    </dgm:pt>
    <dgm:pt modelId="{EBE500ED-51DC-40E2-917A-00437104FFF4}" type="pres">
      <dgm:prSet presAssocID="{FA74E81C-9F2E-4A4A-BB4D-E007AE38ECB2}" presName="pictRect" presStyleLbl="node1" presStyleIdx="5" presStyleCnt="7"/>
      <dgm:spPr>
        <a:blipFill rotWithShape="1">
          <a:blip xmlns:r="http://schemas.openxmlformats.org/officeDocument/2006/relationships" r:embed="rId6"/>
          <a:stretch>
            <a:fillRect/>
          </a:stretch>
        </a:blipFill>
      </dgm:spPr>
    </dgm:pt>
    <dgm:pt modelId="{F51D600D-352B-4ADE-AD29-4488F3D99DE9}" type="pres">
      <dgm:prSet presAssocID="{FA74E81C-9F2E-4A4A-BB4D-E007AE38ECB2}" presName="textRect" presStyleLbl="revTx" presStyleIdx="5" presStyleCnt="7">
        <dgm:presLayoutVars>
          <dgm:bulletEnabled val="1"/>
        </dgm:presLayoutVars>
      </dgm:prSet>
      <dgm:spPr/>
      <dgm:t>
        <a:bodyPr/>
        <a:lstStyle/>
        <a:p>
          <a:endParaRPr lang="es-ES"/>
        </a:p>
      </dgm:t>
    </dgm:pt>
    <dgm:pt modelId="{F6311073-DB3E-4C2C-B7D7-3BF22FA5DC64}" type="pres">
      <dgm:prSet presAssocID="{DE658915-CFB2-44C0-802D-3716A9BD1547}" presName="sibTrans" presStyleLbl="sibTrans2D1" presStyleIdx="0" presStyleCnt="0"/>
      <dgm:spPr/>
      <dgm:t>
        <a:bodyPr/>
        <a:lstStyle/>
        <a:p>
          <a:endParaRPr lang="es-ES"/>
        </a:p>
      </dgm:t>
    </dgm:pt>
    <dgm:pt modelId="{058151FF-E82F-402C-B8AD-2C70AE366695}" type="pres">
      <dgm:prSet presAssocID="{FAFCC24C-28E4-4E80-B822-002E26D55F19}" presName="compNode" presStyleCnt="0"/>
      <dgm:spPr/>
    </dgm:pt>
    <dgm:pt modelId="{4357DB84-E040-447D-879B-62AA9FC11FD8}" type="pres">
      <dgm:prSet presAssocID="{FAFCC24C-28E4-4E80-B822-002E26D55F19}" presName="pictRect" presStyleLbl="node1" presStyleIdx="6" presStyleCnt="7"/>
      <dgm:spPr>
        <a:blipFill rotWithShape="1">
          <a:blip xmlns:r="http://schemas.openxmlformats.org/officeDocument/2006/relationships" r:embed="rId7"/>
          <a:stretch>
            <a:fillRect/>
          </a:stretch>
        </a:blipFill>
      </dgm:spPr>
    </dgm:pt>
    <dgm:pt modelId="{0B55C1BA-E6FB-4334-A0A4-F6A872FB9FF4}" type="pres">
      <dgm:prSet presAssocID="{FAFCC24C-28E4-4E80-B822-002E26D55F19}" presName="textRect" presStyleLbl="revTx" presStyleIdx="6" presStyleCnt="7">
        <dgm:presLayoutVars>
          <dgm:bulletEnabled val="1"/>
        </dgm:presLayoutVars>
      </dgm:prSet>
      <dgm:spPr/>
      <dgm:t>
        <a:bodyPr/>
        <a:lstStyle/>
        <a:p>
          <a:endParaRPr lang="es-ES"/>
        </a:p>
      </dgm:t>
    </dgm:pt>
  </dgm:ptLst>
  <dgm:cxnLst>
    <dgm:cxn modelId="{9BCF04E5-033B-4E80-B2D5-8D8E346AE537}" srcId="{ADC1EAA8-769C-487F-BD11-BA13C0660ADB}" destId="{695B9653-E949-4F3D-AA6D-42BC76AEF946}" srcOrd="3" destOrd="0" parTransId="{2146F5DA-B77C-4B25-9CE4-488882814F7A}" sibTransId="{69B03822-4533-40C3-B3E3-F1ED63198FE0}"/>
    <dgm:cxn modelId="{0FA2A500-5276-47D1-B51A-FAABFB68603B}" type="presOf" srcId="{69B03822-4533-40C3-B3E3-F1ED63198FE0}" destId="{F6C16CCB-18A6-483D-B51C-0214393DF517}" srcOrd="0" destOrd="0" presId="urn:microsoft.com/office/officeart/2005/8/layout/pList1"/>
    <dgm:cxn modelId="{0D43F8F6-D034-49A9-8720-CE75E61E0A35}" srcId="{ADC1EAA8-769C-487F-BD11-BA13C0660ADB}" destId="{FAFCC24C-28E4-4E80-B822-002E26D55F19}" srcOrd="6" destOrd="0" parTransId="{FE333A87-9581-44ED-A206-917BC6C2F65F}" sibTransId="{25CAF942-2532-4910-B4B7-B98F020265AF}"/>
    <dgm:cxn modelId="{21F0E378-43CB-4931-A16D-B5B97F5CE58C}" type="presOf" srcId="{695B9653-E949-4F3D-AA6D-42BC76AEF946}" destId="{C93AE181-9049-4FD2-8184-23F475C03622}" srcOrd="0" destOrd="0" presId="urn:microsoft.com/office/officeart/2005/8/layout/pList1"/>
    <dgm:cxn modelId="{E6B8C36E-58A7-4DFF-92C1-0772C34990EB}" srcId="{ADC1EAA8-769C-487F-BD11-BA13C0660ADB}" destId="{FA74E81C-9F2E-4A4A-BB4D-E007AE38ECB2}" srcOrd="5" destOrd="0" parTransId="{EC0D4330-7605-40B6-9F51-22737B04EAE6}" sibTransId="{DE658915-CFB2-44C0-802D-3716A9BD1547}"/>
    <dgm:cxn modelId="{C9F40082-9855-478D-8322-0EFAB05E20AC}" type="presOf" srcId="{6AEA8C1B-4596-4801-A9BD-17CF994EC9CC}" destId="{4261FB80-B378-4507-8A22-3CF6462825BD}" srcOrd="0" destOrd="0" presId="urn:microsoft.com/office/officeart/2005/8/layout/pList1"/>
    <dgm:cxn modelId="{151AF418-3765-489C-921F-CBFF4D85DBD6}" srcId="{ADC1EAA8-769C-487F-BD11-BA13C0660ADB}" destId="{AC188CA1-105C-4030-A914-3FB1FC21A0E6}" srcOrd="1" destOrd="0" parTransId="{B01DE47A-055F-4D98-9348-21EA4D085ACE}" sibTransId="{6AEA8C1B-4596-4801-A9BD-17CF994EC9CC}"/>
    <dgm:cxn modelId="{587E86D7-AC46-4C87-93BF-B73FA2D87347}" type="presOf" srcId="{DE658915-CFB2-44C0-802D-3716A9BD1547}" destId="{F6311073-DB3E-4C2C-B7D7-3BF22FA5DC64}" srcOrd="0" destOrd="0" presId="urn:microsoft.com/office/officeart/2005/8/layout/pList1"/>
    <dgm:cxn modelId="{DC61D456-8B29-4153-9138-C7C6507245E7}" type="presOf" srcId="{FAFCC24C-28E4-4E80-B822-002E26D55F19}" destId="{0B55C1BA-E6FB-4334-A0A4-F6A872FB9FF4}" srcOrd="0" destOrd="0" presId="urn:microsoft.com/office/officeart/2005/8/layout/pList1"/>
    <dgm:cxn modelId="{A2F6E287-F603-4C2A-BE14-730389CFB9D5}" type="presOf" srcId="{291596F5-4354-47D5-941D-11657F8D7392}" destId="{0E2AAF45-71FC-4FEC-B9F7-C2197F324AF2}" srcOrd="0" destOrd="0" presId="urn:microsoft.com/office/officeart/2005/8/layout/pList1"/>
    <dgm:cxn modelId="{43D80E0F-F630-4E8F-B1D5-A09F15781B3E}" type="presOf" srcId="{FA74E81C-9F2E-4A4A-BB4D-E007AE38ECB2}" destId="{F51D600D-352B-4ADE-AD29-4488F3D99DE9}" srcOrd="0" destOrd="0" presId="urn:microsoft.com/office/officeart/2005/8/layout/pList1"/>
    <dgm:cxn modelId="{00F25E1D-B7CA-4E5F-8A92-605DB0DAED59}" type="presOf" srcId="{7C5BBD49-4395-4FA8-930F-5B53311BE034}" destId="{548544D9-50DB-4283-84FA-C10FCBDFFB16}" srcOrd="0" destOrd="0" presId="urn:microsoft.com/office/officeart/2005/8/layout/pList1"/>
    <dgm:cxn modelId="{E9545011-6FEF-4061-8E9F-6DCEAFFA39D8}" srcId="{ADC1EAA8-769C-487F-BD11-BA13C0660ADB}" destId="{7C5BBD49-4395-4FA8-930F-5B53311BE034}" srcOrd="4" destOrd="0" parTransId="{FE837CA8-5D38-49D9-B433-84B52FF0A56B}" sibTransId="{9E9C0CB2-74CA-4F84-8C78-176DBFC2480A}"/>
    <dgm:cxn modelId="{F88E3396-DAA9-495E-8F24-28C96561E59E}" srcId="{ADC1EAA8-769C-487F-BD11-BA13C0660ADB}" destId="{8F9B3C56-E5FA-4EEE-95F6-CD2CFB40193E}" srcOrd="0" destOrd="0" parTransId="{F098F3E0-0EC8-4C80-B426-F5327FE22018}" sibTransId="{291596F5-4354-47D5-941D-11657F8D7392}"/>
    <dgm:cxn modelId="{B7204974-9926-49B1-A8F3-67FC97172EDB}" type="presOf" srcId="{9E9C0CB2-74CA-4F84-8C78-176DBFC2480A}" destId="{00641EFC-976A-43CA-9F40-F05A4FB00520}" srcOrd="0" destOrd="0" presId="urn:microsoft.com/office/officeart/2005/8/layout/pList1"/>
    <dgm:cxn modelId="{62158CD4-E613-44D7-BACB-27A025CF0D86}" type="presOf" srcId="{8F9B3C56-E5FA-4EEE-95F6-CD2CFB40193E}" destId="{730DE615-970E-475E-9F6C-7792D12095DD}" srcOrd="0" destOrd="0" presId="urn:microsoft.com/office/officeart/2005/8/layout/pList1"/>
    <dgm:cxn modelId="{D142BDC8-213D-4626-A3CD-58D5011F8A2A}" type="presOf" srcId="{EABBA1EF-6883-4547-9237-ABDA91F8E67F}" destId="{9EFAF24F-3FFF-475E-952D-AB68A57F111F}" srcOrd="0" destOrd="0" presId="urn:microsoft.com/office/officeart/2005/8/layout/pList1"/>
    <dgm:cxn modelId="{8B8E782C-F4C7-4A7F-9484-8FE717932FA9}" srcId="{ADC1EAA8-769C-487F-BD11-BA13C0660ADB}" destId="{C06A7B54-FE33-4243-B896-FDFFAF3FF05D}" srcOrd="2" destOrd="0" parTransId="{881F24A8-723B-4485-B0AF-975F08BA2E50}" sibTransId="{EABBA1EF-6883-4547-9237-ABDA91F8E67F}"/>
    <dgm:cxn modelId="{0F3D7175-F023-4DC6-9BDB-A7334108B528}" type="presOf" srcId="{C06A7B54-FE33-4243-B896-FDFFAF3FF05D}" destId="{93CBDBCD-361F-4154-A444-DFB8A9A414FC}" srcOrd="0" destOrd="0" presId="urn:microsoft.com/office/officeart/2005/8/layout/pList1"/>
    <dgm:cxn modelId="{715A7427-B868-4BBD-B4B3-8785D42D7DC9}" type="presOf" srcId="{AC188CA1-105C-4030-A914-3FB1FC21A0E6}" destId="{F5202B8F-8E49-4A60-B1EC-0C4C9D6C844A}" srcOrd="0" destOrd="0" presId="urn:microsoft.com/office/officeart/2005/8/layout/pList1"/>
    <dgm:cxn modelId="{E38133E0-5F90-4046-A55B-B0F06ED3C557}" type="presOf" srcId="{ADC1EAA8-769C-487F-BD11-BA13C0660ADB}" destId="{8A4C8C79-CCCF-4654-9155-1ADB4F214034}" srcOrd="0" destOrd="0" presId="urn:microsoft.com/office/officeart/2005/8/layout/pList1"/>
    <dgm:cxn modelId="{9A9161F9-DC98-4680-AA47-8415C048F2F4}" type="presParOf" srcId="{8A4C8C79-CCCF-4654-9155-1ADB4F214034}" destId="{54B5D9F3-6555-4AE1-859D-9ACBEA9D3BBC}" srcOrd="0" destOrd="0" presId="urn:microsoft.com/office/officeart/2005/8/layout/pList1"/>
    <dgm:cxn modelId="{C07DC60F-F1CD-42F1-85F6-35FE18A8895A}" type="presParOf" srcId="{54B5D9F3-6555-4AE1-859D-9ACBEA9D3BBC}" destId="{112CBF80-F217-4CF0-864D-DA3EBCFB2F52}" srcOrd="0" destOrd="0" presId="urn:microsoft.com/office/officeart/2005/8/layout/pList1"/>
    <dgm:cxn modelId="{C1457C6F-4880-4D86-BC86-5185D4477E1D}" type="presParOf" srcId="{54B5D9F3-6555-4AE1-859D-9ACBEA9D3BBC}" destId="{730DE615-970E-475E-9F6C-7792D12095DD}" srcOrd="1" destOrd="0" presId="urn:microsoft.com/office/officeart/2005/8/layout/pList1"/>
    <dgm:cxn modelId="{16096A36-BD3D-4319-84BD-0C09D4B80501}" type="presParOf" srcId="{8A4C8C79-CCCF-4654-9155-1ADB4F214034}" destId="{0E2AAF45-71FC-4FEC-B9F7-C2197F324AF2}" srcOrd="1" destOrd="0" presId="urn:microsoft.com/office/officeart/2005/8/layout/pList1"/>
    <dgm:cxn modelId="{2997020E-C763-4A58-8AE5-B7CE7F34279A}" type="presParOf" srcId="{8A4C8C79-CCCF-4654-9155-1ADB4F214034}" destId="{10E9E4FE-9544-4A31-815E-F7FA39A38967}" srcOrd="2" destOrd="0" presId="urn:microsoft.com/office/officeart/2005/8/layout/pList1"/>
    <dgm:cxn modelId="{C1DF0E0F-7666-4FAD-B2B7-F870005CD9D3}" type="presParOf" srcId="{10E9E4FE-9544-4A31-815E-F7FA39A38967}" destId="{C24A47AE-C611-43A3-954D-4B9FDF5DDC28}" srcOrd="0" destOrd="0" presId="urn:microsoft.com/office/officeart/2005/8/layout/pList1"/>
    <dgm:cxn modelId="{2815AF88-5CC0-4054-9C5B-CA1348F50E70}" type="presParOf" srcId="{10E9E4FE-9544-4A31-815E-F7FA39A38967}" destId="{F5202B8F-8E49-4A60-B1EC-0C4C9D6C844A}" srcOrd="1" destOrd="0" presId="urn:microsoft.com/office/officeart/2005/8/layout/pList1"/>
    <dgm:cxn modelId="{1C6159E4-ED70-45D6-BBB8-4FC81C9A9537}" type="presParOf" srcId="{8A4C8C79-CCCF-4654-9155-1ADB4F214034}" destId="{4261FB80-B378-4507-8A22-3CF6462825BD}" srcOrd="3" destOrd="0" presId="urn:microsoft.com/office/officeart/2005/8/layout/pList1"/>
    <dgm:cxn modelId="{FC928A2A-37F9-4524-B66F-8D6DFB5C1796}" type="presParOf" srcId="{8A4C8C79-CCCF-4654-9155-1ADB4F214034}" destId="{D8F4226A-44D6-4838-92D2-39D3EBD61BAC}" srcOrd="4" destOrd="0" presId="urn:microsoft.com/office/officeart/2005/8/layout/pList1"/>
    <dgm:cxn modelId="{970C0FBD-133D-4725-B69D-54CD9A0F8340}" type="presParOf" srcId="{D8F4226A-44D6-4838-92D2-39D3EBD61BAC}" destId="{651CB65E-1685-40CF-9E27-146757725E95}" srcOrd="0" destOrd="0" presId="urn:microsoft.com/office/officeart/2005/8/layout/pList1"/>
    <dgm:cxn modelId="{CABA18EC-1B52-4C23-89E4-6A2934A89E09}" type="presParOf" srcId="{D8F4226A-44D6-4838-92D2-39D3EBD61BAC}" destId="{93CBDBCD-361F-4154-A444-DFB8A9A414FC}" srcOrd="1" destOrd="0" presId="urn:microsoft.com/office/officeart/2005/8/layout/pList1"/>
    <dgm:cxn modelId="{5240379F-8C3F-4543-9F77-E10FB8F77442}" type="presParOf" srcId="{8A4C8C79-CCCF-4654-9155-1ADB4F214034}" destId="{9EFAF24F-3FFF-475E-952D-AB68A57F111F}" srcOrd="5" destOrd="0" presId="urn:microsoft.com/office/officeart/2005/8/layout/pList1"/>
    <dgm:cxn modelId="{D5AD90C7-070E-42A3-A9F7-2342DE4A67EB}" type="presParOf" srcId="{8A4C8C79-CCCF-4654-9155-1ADB4F214034}" destId="{5B7EA528-2E4C-447C-83CD-B0616E73DC97}" srcOrd="6" destOrd="0" presId="urn:microsoft.com/office/officeart/2005/8/layout/pList1"/>
    <dgm:cxn modelId="{C30779C2-6A66-4EED-985F-8E4EF4395FBF}" type="presParOf" srcId="{5B7EA528-2E4C-447C-83CD-B0616E73DC97}" destId="{7D46487E-A291-4A3C-9491-A8B230C5742E}" srcOrd="0" destOrd="0" presId="urn:microsoft.com/office/officeart/2005/8/layout/pList1"/>
    <dgm:cxn modelId="{395416F6-B2FB-4DFE-B5D6-78F415C62721}" type="presParOf" srcId="{5B7EA528-2E4C-447C-83CD-B0616E73DC97}" destId="{C93AE181-9049-4FD2-8184-23F475C03622}" srcOrd="1" destOrd="0" presId="urn:microsoft.com/office/officeart/2005/8/layout/pList1"/>
    <dgm:cxn modelId="{6E3A1F65-B0E9-4696-8873-34E63929C38C}" type="presParOf" srcId="{8A4C8C79-CCCF-4654-9155-1ADB4F214034}" destId="{F6C16CCB-18A6-483D-B51C-0214393DF517}" srcOrd="7" destOrd="0" presId="urn:microsoft.com/office/officeart/2005/8/layout/pList1"/>
    <dgm:cxn modelId="{87EC39DC-91F4-47D5-BDBB-99C3F3D07151}" type="presParOf" srcId="{8A4C8C79-CCCF-4654-9155-1ADB4F214034}" destId="{575F1796-AA0E-49C4-82E1-4266690A73CB}" srcOrd="8" destOrd="0" presId="urn:microsoft.com/office/officeart/2005/8/layout/pList1"/>
    <dgm:cxn modelId="{D11FED52-F9A2-4E35-8268-8F57A56AD63B}" type="presParOf" srcId="{575F1796-AA0E-49C4-82E1-4266690A73CB}" destId="{3078DF5C-D7E8-4713-94A4-ADD145F3FBE2}" srcOrd="0" destOrd="0" presId="urn:microsoft.com/office/officeart/2005/8/layout/pList1"/>
    <dgm:cxn modelId="{9F96B5CD-8B9E-4E4B-9F2D-9C2D96E30808}" type="presParOf" srcId="{575F1796-AA0E-49C4-82E1-4266690A73CB}" destId="{548544D9-50DB-4283-84FA-C10FCBDFFB16}" srcOrd="1" destOrd="0" presId="urn:microsoft.com/office/officeart/2005/8/layout/pList1"/>
    <dgm:cxn modelId="{3D5DF8FC-1A3C-48D7-A1F3-7704457CFBC9}" type="presParOf" srcId="{8A4C8C79-CCCF-4654-9155-1ADB4F214034}" destId="{00641EFC-976A-43CA-9F40-F05A4FB00520}" srcOrd="9" destOrd="0" presId="urn:microsoft.com/office/officeart/2005/8/layout/pList1"/>
    <dgm:cxn modelId="{788BCEAB-531A-4172-8571-725406E88BE2}" type="presParOf" srcId="{8A4C8C79-CCCF-4654-9155-1ADB4F214034}" destId="{1654379E-F86B-4D4C-AF68-8774FEABF5CD}" srcOrd="10" destOrd="0" presId="urn:microsoft.com/office/officeart/2005/8/layout/pList1"/>
    <dgm:cxn modelId="{CE4D40C2-DF8C-43C4-B1CD-A45EFF0618E4}" type="presParOf" srcId="{1654379E-F86B-4D4C-AF68-8774FEABF5CD}" destId="{EBE500ED-51DC-40E2-917A-00437104FFF4}" srcOrd="0" destOrd="0" presId="urn:microsoft.com/office/officeart/2005/8/layout/pList1"/>
    <dgm:cxn modelId="{1E60A77F-874E-4345-A656-A1E3B6D82A89}" type="presParOf" srcId="{1654379E-F86B-4D4C-AF68-8774FEABF5CD}" destId="{F51D600D-352B-4ADE-AD29-4488F3D99DE9}" srcOrd="1" destOrd="0" presId="urn:microsoft.com/office/officeart/2005/8/layout/pList1"/>
    <dgm:cxn modelId="{CE403C5E-2062-409B-9AEB-E0487906BAF8}" type="presParOf" srcId="{8A4C8C79-CCCF-4654-9155-1ADB4F214034}" destId="{F6311073-DB3E-4C2C-B7D7-3BF22FA5DC64}" srcOrd="11" destOrd="0" presId="urn:microsoft.com/office/officeart/2005/8/layout/pList1"/>
    <dgm:cxn modelId="{293CA65F-3558-4A94-AB78-AEA4A25B28FD}" type="presParOf" srcId="{8A4C8C79-CCCF-4654-9155-1ADB4F214034}" destId="{058151FF-E82F-402C-B8AD-2C70AE366695}" srcOrd="12" destOrd="0" presId="urn:microsoft.com/office/officeart/2005/8/layout/pList1"/>
    <dgm:cxn modelId="{B1AF34AE-90A3-4DDF-B886-7712B1540F35}" type="presParOf" srcId="{058151FF-E82F-402C-B8AD-2C70AE366695}" destId="{4357DB84-E040-447D-879B-62AA9FC11FD8}" srcOrd="0" destOrd="0" presId="urn:microsoft.com/office/officeart/2005/8/layout/pList1"/>
    <dgm:cxn modelId="{CC05B233-0A2A-4236-8DEA-0E700E75F5B6}" type="presParOf" srcId="{058151FF-E82F-402C-B8AD-2C70AE366695}" destId="{0B55C1BA-E6FB-4334-A0A4-F6A872FB9FF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5F5022F-0992-4F23-A740-28A3947FA712}"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s-ES"/>
        </a:p>
      </dgm:t>
    </dgm:pt>
    <dgm:pt modelId="{253DB760-9C79-415B-8B69-5BCBD9E43902}">
      <dgm:prSet phldrT="[Texto]"/>
      <dgm:spPr/>
      <dgm:t>
        <a:bodyPr/>
        <a:lstStyle/>
        <a:p>
          <a:r>
            <a:rPr lang="es-AR" dirty="0" smtClean="0"/>
            <a:t>Braille</a:t>
          </a:r>
          <a:endParaRPr lang="es-ES" dirty="0"/>
        </a:p>
      </dgm:t>
    </dgm:pt>
    <dgm:pt modelId="{C4675AFF-5C8C-426F-B7A7-AAC4973C7BC2}" type="parTrans" cxnId="{E1465C9C-8A3E-43C2-A0BA-6DB2D29314DD}">
      <dgm:prSet/>
      <dgm:spPr/>
      <dgm:t>
        <a:bodyPr/>
        <a:lstStyle/>
        <a:p>
          <a:endParaRPr lang="es-ES"/>
        </a:p>
      </dgm:t>
    </dgm:pt>
    <dgm:pt modelId="{552D418D-FBE4-4690-9458-0B6C67506386}" type="sibTrans" cxnId="{E1465C9C-8A3E-43C2-A0BA-6DB2D29314DD}">
      <dgm:prSet/>
      <dgm:spPr/>
      <dgm:t>
        <a:bodyPr/>
        <a:lstStyle/>
        <a:p>
          <a:endParaRPr lang="es-ES"/>
        </a:p>
      </dgm:t>
    </dgm:pt>
    <dgm:pt modelId="{93F468BD-FE04-4E47-9578-0947562F82AC}">
      <dgm:prSet phldrT="[Texto]"/>
      <dgm:spPr/>
      <dgm:t>
        <a:bodyPr/>
        <a:lstStyle/>
        <a:p>
          <a:r>
            <a:rPr lang="es-AR" dirty="0" smtClean="0"/>
            <a:t>Magnificador de pantalla</a:t>
          </a:r>
          <a:endParaRPr lang="es-ES" dirty="0"/>
        </a:p>
      </dgm:t>
    </dgm:pt>
    <dgm:pt modelId="{4D2C8ADF-7158-431C-A105-1D896999B8C0}" type="parTrans" cxnId="{E3A6C449-6F73-4F22-83CB-A936C84D5720}">
      <dgm:prSet/>
      <dgm:spPr/>
      <dgm:t>
        <a:bodyPr/>
        <a:lstStyle/>
        <a:p>
          <a:endParaRPr lang="es-ES"/>
        </a:p>
      </dgm:t>
    </dgm:pt>
    <dgm:pt modelId="{9180B95B-7B01-4492-98D8-DB1B290B857B}" type="sibTrans" cxnId="{E3A6C449-6F73-4F22-83CB-A936C84D5720}">
      <dgm:prSet/>
      <dgm:spPr/>
      <dgm:t>
        <a:bodyPr/>
        <a:lstStyle/>
        <a:p>
          <a:endParaRPr lang="es-ES"/>
        </a:p>
      </dgm:t>
    </dgm:pt>
    <dgm:pt modelId="{2329E2AC-D5EF-4318-8901-A1775F303052}">
      <dgm:prSet phldrT="[Texto]"/>
      <dgm:spPr/>
      <dgm:t>
        <a:bodyPr/>
        <a:lstStyle/>
        <a:p>
          <a:r>
            <a:rPr lang="es-AR" dirty="0" smtClean="0"/>
            <a:t>Magnificador de pantalla portable</a:t>
          </a:r>
          <a:endParaRPr lang="es-ES" dirty="0"/>
        </a:p>
      </dgm:t>
    </dgm:pt>
    <dgm:pt modelId="{A0C58BED-731F-4928-9655-D154709FDFA5}" type="parTrans" cxnId="{3B95CE52-E23F-400F-8D0C-20621A220C27}">
      <dgm:prSet/>
      <dgm:spPr/>
      <dgm:t>
        <a:bodyPr/>
        <a:lstStyle/>
        <a:p>
          <a:endParaRPr lang="es-ES"/>
        </a:p>
      </dgm:t>
    </dgm:pt>
    <dgm:pt modelId="{1E566AD1-A487-45DD-BB70-2AFD45DEB6EA}" type="sibTrans" cxnId="{3B95CE52-E23F-400F-8D0C-20621A220C27}">
      <dgm:prSet/>
      <dgm:spPr/>
      <dgm:t>
        <a:bodyPr/>
        <a:lstStyle/>
        <a:p>
          <a:endParaRPr lang="es-ES"/>
        </a:p>
      </dgm:t>
    </dgm:pt>
    <dgm:pt modelId="{29D94EE1-6166-426C-985C-E492C2024BC4}">
      <dgm:prSet phldrT="[Texto]"/>
      <dgm:spPr/>
      <dgm:t>
        <a:bodyPr/>
        <a:lstStyle/>
        <a:p>
          <a:r>
            <a:rPr lang="es-AR" dirty="0" smtClean="0"/>
            <a:t>Auditivos</a:t>
          </a:r>
          <a:endParaRPr lang="es-ES" dirty="0"/>
        </a:p>
      </dgm:t>
    </dgm:pt>
    <dgm:pt modelId="{30D45CA6-7992-4654-BA28-22350D0593A4}" type="parTrans" cxnId="{430E933A-2BFE-4A3E-8D7B-C73235A75435}">
      <dgm:prSet/>
      <dgm:spPr/>
      <dgm:t>
        <a:bodyPr/>
        <a:lstStyle/>
        <a:p>
          <a:endParaRPr lang="es-ES"/>
        </a:p>
      </dgm:t>
    </dgm:pt>
    <dgm:pt modelId="{18661186-28BA-4A22-B1BD-2F876313BA54}" type="sibTrans" cxnId="{430E933A-2BFE-4A3E-8D7B-C73235A75435}">
      <dgm:prSet/>
      <dgm:spPr/>
      <dgm:t>
        <a:bodyPr/>
        <a:lstStyle/>
        <a:p>
          <a:endParaRPr lang="es-ES"/>
        </a:p>
      </dgm:t>
    </dgm:pt>
    <dgm:pt modelId="{461FB3DA-421E-453A-9FFE-DFF6E9F71367}" type="pres">
      <dgm:prSet presAssocID="{C5F5022F-0992-4F23-A740-28A3947FA712}" presName="Name0" presStyleCnt="0">
        <dgm:presLayoutVars>
          <dgm:dir/>
          <dgm:resizeHandles val="exact"/>
        </dgm:presLayoutVars>
      </dgm:prSet>
      <dgm:spPr/>
      <dgm:t>
        <a:bodyPr/>
        <a:lstStyle/>
        <a:p>
          <a:endParaRPr lang="es-ES"/>
        </a:p>
      </dgm:t>
    </dgm:pt>
    <dgm:pt modelId="{AFD340CC-5905-4FD1-B270-931EFFBDCB57}" type="pres">
      <dgm:prSet presAssocID="{253DB760-9C79-415B-8B69-5BCBD9E43902}" presName="compNode" presStyleCnt="0"/>
      <dgm:spPr/>
    </dgm:pt>
    <dgm:pt modelId="{A4671610-9710-4402-9403-ADD7F474C45F}" type="pres">
      <dgm:prSet presAssocID="{253DB760-9C79-415B-8B69-5BCBD9E43902}" presName="pictRect" presStyleLbl="node1" presStyleIdx="0" presStyleCnt="4"/>
      <dgm:spPr>
        <a:blipFill rotWithShape="1">
          <a:blip xmlns:r="http://schemas.openxmlformats.org/officeDocument/2006/relationships" r:embed="rId1"/>
          <a:stretch>
            <a:fillRect/>
          </a:stretch>
        </a:blipFill>
      </dgm:spPr>
    </dgm:pt>
    <dgm:pt modelId="{34CF3705-F4C7-4047-BFB6-07F1B2354527}" type="pres">
      <dgm:prSet presAssocID="{253DB760-9C79-415B-8B69-5BCBD9E43902}" presName="textRect" presStyleLbl="revTx" presStyleIdx="0" presStyleCnt="4">
        <dgm:presLayoutVars>
          <dgm:bulletEnabled val="1"/>
        </dgm:presLayoutVars>
      </dgm:prSet>
      <dgm:spPr/>
      <dgm:t>
        <a:bodyPr/>
        <a:lstStyle/>
        <a:p>
          <a:endParaRPr lang="es-ES"/>
        </a:p>
      </dgm:t>
    </dgm:pt>
    <dgm:pt modelId="{C77FA049-54B3-4C16-8804-E69434F56C9D}" type="pres">
      <dgm:prSet presAssocID="{552D418D-FBE4-4690-9458-0B6C67506386}" presName="sibTrans" presStyleLbl="sibTrans2D1" presStyleIdx="0" presStyleCnt="0"/>
      <dgm:spPr/>
      <dgm:t>
        <a:bodyPr/>
        <a:lstStyle/>
        <a:p>
          <a:endParaRPr lang="es-ES"/>
        </a:p>
      </dgm:t>
    </dgm:pt>
    <dgm:pt modelId="{3904731A-9C14-4FF0-9AC3-B13F7DEB87FC}" type="pres">
      <dgm:prSet presAssocID="{93F468BD-FE04-4E47-9578-0947562F82AC}" presName="compNode" presStyleCnt="0"/>
      <dgm:spPr/>
    </dgm:pt>
    <dgm:pt modelId="{F6220D94-A46A-40C5-87BD-209C851943BE}" type="pres">
      <dgm:prSet presAssocID="{93F468BD-FE04-4E47-9578-0947562F82AC}" presName="pictRect" presStyleLbl="node1" presStyleIdx="1" presStyleCnt="4"/>
      <dgm:spPr>
        <a:blipFill rotWithShape="1">
          <a:blip xmlns:r="http://schemas.openxmlformats.org/officeDocument/2006/relationships" r:embed="rId2"/>
          <a:stretch>
            <a:fillRect/>
          </a:stretch>
        </a:blipFill>
      </dgm:spPr>
    </dgm:pt>
    <dgm:pt modelId="{57853BA1-6AC1-4EA7-A3B5-FB6A71E669E5}" type="pres">
      <dgm:prSet presAssocID="{93F468BD-FE04-4E47-9578-0947562F82AC}" presName="textRect" presStyleLbl="revTx" presStyleIdx="1" presStyleCnt="4">
        <dgm:presLayoutVars>
          <dgm:bulletEnabled val="1"/>
        </dgm:presLayoutVars>
      </dgm:prSet>
      <dgm:spPr/>
      <dgm:t>
        <a:bodyPr/>
        <a:lstStyle/>
        <a:p>
          <a:endParaRPr lang="es-ES"/>
        </a:p>
      </dgm:t>
    </dgm:pt>
    <dgm:pt modelId="{F744C97D-399F-4D8B-873B-01F909459F95}" type="pres">
      <dgm:prSet presAssocID="{9180B95B-7B01-4492-98D8-DB1B290B857B}" presName="sibTrans" presStyleLbl="sibTrans2D1" presStyleIdx="0" presStyleCnt="0"/>
      <dgm:spPr/>
      <dgm:t>
        <a:bodyPr/>
        <a:lstStyle/>
        <a:p>
          <a:endParaRPr lang="es-ES"/>
        </a:p>
      </dgm:t>
    </dgm:pt>
    <dgm:pt modelId="{3DB3B40A-1CB8-4CD4-93CC-A07BE59334BD}" type="pres">
      <dgm:prSet presAssocID="{2329E2AC-D5EF-4318-8901-A1775F303052}" presName="compNode" presStyleCnt="0"/>
      <dgm:spPr/>
    </dgm:pt>
    <dgm:pt modelId="{B708BAC9-8EFB-41BF-A5EF-310C14500CF0}" type="pres">
      <dgm:prSet presAssocID="{2329E2AC-D5EF-4318-8901-A1775F303052}" presName="pictRect" presStyleLbl="node1" presStyleIdx="2" presStyleCnt="4"/>
      <dgm:spPr>
        <a:blipFill rotWithShape="1">
          <a:blip xmlns:r="http://schemas.openxmlformats.org/officeDocument/2006/relationships" r:embed="rId3"/>
          <a:stretch>
            <a:fillRect/>
          </a:stretch>
        </a:blipFill>
      </dgm:spPr>
    </dgm:pt>
    <dgm:pt modelId="{F290A563-469F-44A9-9214-3C3C9C7891D3}" type="pres">
      <dgm:prSet presAssocID="{2329E2AC-D5EF-4318-8901-A1775F303052}" presName="textRect" presStyleLbl="revTx" presStyleIdx="2" presStyleCnt="4">
        <dgm:presLayoutVars>
          <dgm:bulletEnabled val="1"/>
        </dgm:presLayoutVars>
      </dgm:prSet>
      <dgm:spPr/>
      <dgm:t>
        <a:bodyPr/>
        <a:lstStyle/>
        <a:p>
          <a:endParaRPr lang="es-ES"/>
        </a:p>
      </dgm:t>
    </dgm:pt>
    <dgm:pt modelId="{DC9DED60-6A8D-47F1-AC01-901177247E17}" type="pres">
      <dgm:prSet presAssocID="{1E566AD1-A487-45DD-BB70-2AFD45DEB6EA}" presName="sibTrans" presStyleLbl="sibTrans2D1" presStyleIdx="0" presStyleCnt="0"/>
      <dgm:spPr/>
      <dgm:t>
        <a:bodyPr/>
        <a:lstStyle/>
        <a:p>
          <a:endParaRPr lang="es-ES"/>
        </a:p>
      </dgm:t>
    </dgm:pt>
    <dgm:pt modelId="{D2467A07-62A1-4910-A46C-511FEEEEE449}" type="pres">
      <dgm:prSet presAssocID="{29D94EE1-6166-426C-985C-E492C2024BC4}" presName="compNode" presStyleCnt="0"/>
      <dgm:spPr/>
    </dgm:pt>
    <dgm:pt modelId="{A42A0873-4450-4DC2-A91C-D9A7A861F47B}" type="pres">
      <dgm:prSet presAssocID="{29D94EE1-6166-426C-985C-E492C2024BC4}" presName="pictRect" presStyleLbl="node1" presStyleIdx="3" presStyleCnt="4"/>
      <dgm:spPr>
        <a:blipFill rotWithShape="1">
          <a:blip xmlns:r="http://schemas.openxmlformats.org/officeDocument/2006/relationships" r:embed="rId4"/>
          <a:stretch>
            <a:fillRect/>
          </a:stretch>
        </a:blipFill>
      </dgm:spPr>
    </dgm:pt>
    <dgm:pt modelId="{87A60F36-124B-4804-AB0F-4431371F9996}" type="pres">
      <dgm:prSet presAssocID="{29D94EE1-6166-426C-985C-E492C2024BC4}" presName="textRect" presStyleLbl="revTx" presStyleIdx="3" presStyleCnt="4">
        <dgm:presLayoutVars>
          <dgm:bulletEnabled val="1"/>
        </dgm:presLayoutVars>
      </dgm:prSet>
      <dgm:spPr/>
      <dgm:t>
        <a:bodyPr/>
        <a:lstStyle/>
        <a:p>
          <a:endParaRPr lang="es-ES"/>
        </a:p>
      </dgm:t>
    </dgm:pt>
  </dgm:ptLst>
  <dgm:cxnLst>
    <dgm:cxn modelId="{E1465C9C-8A3E-43C2-A0BA-6DB2D29314DD}" srcId="{C5F5022F-0992-4F23-A740-28A3947FA712}" destId="{253DB760-9C79-415B-8B69-5BCBD9E43902}" srcOrd="0" destOrd="0" parTransId="{C4675AFF-5C8C-426F-B7A7-AAC4973C7BC2}" sibTransId="{552D418D-FBE4-4690-9458-0B6C67506386}"/>
    <dgm:cxn modelId="{ABE743EB-1FD6-4B2D-9F0E-032480AC3E5F}" type="presOf" srcId="{2329E2AC-D5EF-4318-8901-A1775F303052}" destId="{F290A563-469F-44A9-9214-3C3C9C7891D3}" srcOrd="0" destOrd="0" presId="urn:microsoft.com/office/officeart/2005/8/layout/pList1"/>
    <dgm:cxn modelId="{26936F1F-3365-4C08-9CDB-1A08A425CEED}" type="presOf" srcId="{253DB760-9C79-415B-8B69-5BCBD9E43902}" destId="{34CF3705-F4C7-4047-BFB6-07F1B2354527}" srcOrd="0" destOrd="0" presId="urn:microsoft.com/office/officeart/2005/8/layout/pList1"/>
    <dgm:cxn modelId="{3B95CE52-E23F-400F-8D0C-20621A220C27}" srcId="{C5F5022F-0992-4F23-A740-28A3947FA712}" destId="{2329E2AC-D5EF-4318-8901-A1775F303052}" srcOrd="2" destOrd="0" parTransId="{A0C58BED-731F-4928-9655-D154709FDFA5}" sibTransId="{1E566AD1-A487-45DD-BB70-2AFD45DEB6EA}"/>
    <dgm:cxn modelId="{F7BC0D0D-D5D8-4A1A-A8CA-CA24FB131D99}" type="presOf" srcId="{C5F5022F-0992-4F23-A740-28A3947FA712}" destId="{461FB3DA-421E-453A-9FFE-DFF6E9F71367}" srcOrd="0" destOrd="0" presId="urn:microsoft.com/office/officeart/2005/8/layout/pList1"/>
    <dgm:cxn modelId="{6E2611D8-136F-4721-AFA3-154757D9DB9C}" type="presOf" srcId="{29D94EE1-6166-426C-985C-E492C2024BC4}" destId="{87A60F36-124B-4804-AB0F-4431371F9996}" srcOrd="0" destOrd="0" presId="urn:microsoft.com/office/officeart/2005/8/layout/pList1"/>
    <dgm:cxn modelId="{430E933A-2BFE-4A3E-8D7B-C73235A75435}" srcId="{C5F5022F-0992-4F23-A740-28A3947FA712}" destId="{29D94EE1-6166-426C-985C-E492C2024BC4}" srcOrd="3" destOrd="0" parTransId="{30D45CA6-7992-4654-BA28-22350D0593A4}" sibTransId="{18661186-28BA-4A22-B1BD-2F876313BA54}"/>
    <dgm:cxn modelId="{48FC9309-5109-49A0-A2F5-2E7D03105EFA}" type="presOf" srcId="{552D418D-FBE4-4690-9458-0B6C67506386}" destId="{C77FA049-54B3-4C16-8804-E69434F56C9D}" srcOrd="0" destOrd="0" presId="urn:microsoft.com/office/officeart/2005/8/layout/pList1"/>
    <dgm:cxn modelId="{24253665-2770-4B23-B3B6-C844AF480726}" type="presOf" srcId="{1E566AD1-A487-45DD-BB70-2AFD45DEB6EA}" destId="{DC9DED60-6A8D-47F1-AC01-901177247E17}" srcOrd="0" destOrd="0" presId="urn:microsoft.com/office/officeart/2005/8/layout/pList1"/>
    <dgm:cxn modelId="{C4879F57-65FC-4EFD-B79D-816C3E79D4CC}" type="presOf" srcId="{93F468BD-FE04-4E47-9578-0947562F82AC}" destId="{57853BA1-6AC1-4EA7-A3B5-FB6A71E669E5}" srcOrd="0" destOrd="0" presId="urn:microsoft.com/office/officeart/2005/8/layout/pList1"/>
    <dgm:cxn modelId="{8D266507-BD81-455D-A59C-5AD324FB5827}" type="presOf" srcId="{9180B95B-7B01-4492-98D8-DB1B290B857B}" destId="{F744C97D-399F-4D8B-873B-01F909459F95}" srcOrd="0" destOrd="0" presId="urn:microsoft.com/office/officeart/2005/8/layout/pList1"/>
    <dgm:cxn modelId="{E3A6C449-6F73-4F22-83CB-A936C84D5720}" srcId="{C5F5022F-0992-4F23-A740-28A3947FA712}" destId="{93F468BD-FE04-4E47-9578-0947562F82AC}" srcOrd="1" destOrd="0" parTransId="{4D2C8ADF-7158-431C-A105-1D896999B8C0}" sibTransId="{9180B95B-7B01-4492-98D8-DB1B290B857B}"/>
    <dgm:cxn modelId="{28DC47BA-10A0-4C49-B137-A6964CA6836A}" type="presParOf" srcId="{461FB3DA-421E-453A-9FFE-DFF6E9F71367}" destId="{AFD340CC-5905-4FD1-B270-931EFFBDCB57}" srcOrd="0" destOrd="0" presId="urn:microsoft.com/office/officeart/2005/8/layout/pList1"/>
    <dgm:cxn modelId="{1C1244A3-A235-413F-A072-2A13217B26ED}" type="presParOf" srcId="{AFD340CC-5905-4FD1-B270-931EFFBDCB57}" destId="{A4671610-9710-4402-9403-ADD7F474C45F}" srcOrd="0" destOrd="0" presId="urn:microsoft.com/office/officeart/2005/8/layout/pList1"/>
    <dgm:cxn modelId="{8844FC35-BC4C-463A-8274-E66E5A8B370D}" type="presParOf" srcId="{AFD340CC-5905-4FD1-B270-931EFFBDCB57}" destId="{34CF3705-F4C7-4047-BFB6-07F1B2354527}" srcOrd="1" destOrd="0" presId="urn:microsoft.com/office/officeart/2005/8/layout/pList1"/>
    <dgm:cxn modelId="{F7DEB648-D106-430C-8D2E-019A3095F9A3}" type="presParOf" srcId="{461FB3DA-421E-453A-9FFE-DFF6E9F71367}" destId="{C77FA049-54B3-4C16-8804-E69434F56C9D}" srcOrd="1" destOrd="0" presId="urn:microsoft.com/office/officeart/2005/8/layout/pList1"/>
    <dgm:cxn modelId="{0B550A70-DFAE-4E0E-9E5F-526BA1F750D9}" type="presParOf" srcId="{461FB3DA-421E-453A-9FFE-DFF6E9F71367}" destId="{3904731A-9C14-4FF0-9AC3-B13F7DEB87FC}" srcOrd="2" destOrd="0" presId="urn:microsoft.com/office/officeart/2005/8/layout/pList1"/>
    <dgm:cxn modelId="{0CB96EA1-6C0D-4FF8-88F8-326FBA5592DE}" type="presParOf" srcId="{3904731A-9C14-4FF0-9AC3-B13F7DEB87FC}" destId="{F6220D94-A46A-40C5-87BD-209C851943BE}" srcOrd="0" destOrd="0" presId="urn:microsoft.com/office/officeart/2005/8/layout/pList1"/>
    <dgm:cxn modelId="{CE50A989-7138-482E-81E9-0AA8AEFDFE1E}" type="presParOf" srcId="{3904731A-9C14-4FF0-9AC3-B13F7DEB87FC}" destId="{57853BA1-6AC1-4EA7-A3B5-FB6A71E669E5}" srcOrd="1" destOrd="0" presId="urn:microsoft.com/office/officeart/2005/8/layout/pList1"/>
    <dgm:cxn modelId="{B07393D8-B3ED-4B14-AB71-02383B728036}" type="presParOf" srcId="{461FB3DA-421E-453A-9FFE-DFF6E9F71367}" destId="{F744C97D-399F-4D8B-873B-01F909459F95}" srcOrd="3" destOrd="0" presId="urn:microsoft.com/office/officeart/2005/8/layout/pList1"/>
    <dgm:cxn modelId="{E67C5F89-E709-4623-A8A6-851419CE729E}" type="presParOf" srcId="{461FB3DA-421E-453A-9FFE-DFF6E9F71367}" destId="{3DB3B40A-1CB8-4CD4-93CC-A07BE59334BD}" srcOrd="4" destOrd="0" presId="urn:microsoft.com/office/officeart/2005/8/layout/pList1"/>
    <dgm:cxn modelId="{FF32AA7A-E811-4849-AE9E-98AED3858E8F}" type="presParOf" srcId="{3DB3B40A-1CB8-4CD4-93CC-A07BE59334BD}" destId="{B708BAC9-8EFB-41BF-A5EF-310C14500CF0}" srcOrd="0" destOrd="0" presId="urn:microsoft.com/office/officeart/2005/8/layout/pList1"/>
    <dgm:cxn modelId="{124A063D-9038-47B2-8502-B4F95B6B5D69}" type="presParOf" srcId="{3DB3B40A-1CB8-4CD4-93CC-A07BE59334BD}" destId="{F290A563-469F-44A9-9214-3C3C9C7891D3}" srcOrd="1" destOrd="0" presId="urn:microsoft.com/office/officeart/2005/8/layout/pList1"/>
    <dgm:cxn modelId="{58EB8E47-6E92-44D2-BED1-71CFF9F1B104}" type="presParOf" srcId="{461FB3DA-421E-453A-9FFE-DFF6E9F71367}" destId="{DC9DED60-6A8D-47F1-AC01-901177247E17}" srcOrd="5" destOrd="0" presId="urn:microsoft.com/office/officeart/2005/8/layout/pList1"/>
    <dgm:cxn modelId="{6506B2B3-36D4-49CB-B46C-03CD88426ED9}" type="presParOf" srcId="{461FB3DA-421E-453A-9FFE-DFF6E9F71367}" destId="{D2467A07-62A1-4910-A46C-511FEEEEE449}" srcOrd="6" destOrd="0" presId="urn:microsoft.com/office/officeart/2005/8/layout/pList1"/>
    <dgm:cxn modelId="{570C5965-8D02-491A-8EEF-5E21046E1B7F}" type="presParOf" srcId="{D2467A07-62A1-4910-A46C-511FEEEEE449}" destId="{A42A0873-4450-4DC2-A91C-D9A7A861F47B}" srcOrd="0" destOrd="0" presId="urn:microsoft.com/office/officeart/2005/8/layout/pList1"/>
    <dgm:cxn modelId="{5F32B474-9A40-425E-936E-95F1BF135B56}" type="presParOf" srcId="{D2467A07-62A1-4910-A46C-511FEEEEE449}" destId="{87A60F36-124B-4804-AB0F-4431371F9996}"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9BBC70B-891B-47BF-A72B-0AB9FF62689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s-ES"/>
        </a:p>
      </dgm:t>
    </dgm:pt>
    <dgm:pt modelId="{E6C583CD-2410-43B6-8875-97E790FD4B76}">
      <dgm:prSet phldrT="[Texto]"/>
      <dgm:spPr/>
      <dgm:t>
        <a:bodyPr/>
        <a:lstStyle/>
        <a:p>
          <a:r>
            <a:rPr lang="es-AR" dirty="0" smtClean="0"/>
            <a:t>Peto de sujeción</a:t>
          </a:r>
          <a:endParaRPr lang="es-ES" dirty="0"/>
        </a:p>
      </dgm:t>
    </dgm:pt>
    <dgm:pt modelId="{E0066DDD-888D-44A0-B3AF-E422BC0161E9}" type="parTrans" cxnId="{6FF26B07-1610-42BC-B6E7-B49E4B3CF452}">
      <dgm:prSet/>
      <dgm:spPr/>
      <dgm:t>
        <a:bodyPr/>
        <a:lstStyle/>
        <a:p>
          <a:endParaRPr lang="es-ES"/>
        </a:p>
      </dgm:t>
    </dgm:pt>
    <dgm:pt modelId="{AA5208AB-CA11-46B4-9E18-DFB9C7A396DD}" type="sibTrans" cxnId="{6FF26B07-1610-42BC-B6E7-B49E4B3CF452}">
      <dgm:prSet/>
      <dgm:spPr/>
      <dgm:t>
        <a:bodyPr/>
        <a:lstStyle/>
        <a:p>
          <a:endParaRPr lang="es-ES"/>
        </a:p>
      </dgm:t>
    </dgm:pt>
    <dgm:pt modelId="{2BA0550C-B8AE-4510-9E15-705F4F99DCE4}">
      <dgm:prSet phldrT="[Texto]"/>
      <dgm:spPr/>
      <dgm:t>
        <a:bodyPr/>
        <a:lstStyle/>
        <a:p>
          <a:r>
            <a:rPr lang="es-ES" dirty="0" smtClean="0"/>
            <a:t>Férula de hombro</a:t>
          </a:r>
          <a:endParaRPr lang="es-ES" dirty="0"/>
        </a:p>
      </dgm:t>
    </dgm:pt>
    <dgm:pt modelId="{3B41E6F4-3098-45A7-8F16-AA5BEB44EF30}" type="parTrans" cxnId="{F210A5D1-11E4-493D-98E5-8F2F1A42EE89}">
      <dgm:prSet/>
      <dgm:spPr/>
      <dgm:t>
        <a:bodyPr/>
        <a:lstStyle/>
        <a:p>
          <a:endParaRPr lang="es-ES"/>
        </a:p>
      </dgm:t>
    </dgm:pt>
    <dgm:pt modelId="{1473EF1E-7373-4894-B3EF-6513A781D15C}" type="sibTrans" cxnId="{F210A5D1-11E4-493D-98E5-8F2F1A42EE89}">
      <dgm:prSet/>
      <dgm:spPr/>
      <dgm:t>
        <a:bodyPr/>
        <a:lstStyle/>
        <a:p>
          <a:endParaRPr lang="es-ES"/>
        </a:p>
      </dgm:t>
    </dgm:pt>
    <dgm:pt modelId="{EEEF97A4-E976-4CC6-BCC7-9F46A709694F}">
      <dgm:prSet phldrT="[Texto]"/>
      <dgm:spPr/>
      <dgm:t>
        <a:bodyPr/>
        <a:lstStyle/>
        <a:p>
          <a:r>
            <a:rPr lang="es-AR" dirty="0" smtClean="0"/>
            <a:t>Muñequera lastrada</a:t>
          </a:r>
          <a:endParaRPr lang="es-ES" dirty="0"/>
        </a:p>
      </dgm:t>
    </dgm:pt>
    <dgm:pt modelId="{0C20AF98-3754-4148-BD93-BEB70B4D5DE6}" type="parTrans" cxnId="{AE90C43D-A58D-4657-BFC8-558FBDD8B31A}">
      <dgm:prSet/>
      <dgm:spPr/>
      <dgm:t>
        <a:bodyPr/>
        <a:lstStyle/>
        <a:p>
          <a:endParaRPr lang="es-ES"/>
        </a:p>
      </dgm:t>
    </dgm:pt>
    <dgm:pt modelId="{FE7599C0-A018-41EA-95D2-22CE0C9DF3B7}" type="sibTrans" cxnId="{AE90C43D-A58D-4657-BFC8-558FBDD8B31A}">
      <dgm:prSet/>
      <dgm:spPr/>
      <dgm:t>
        <a:bodyPr/>
        <a:lstStyle/>
        <a:p>
          <a:endParaRPr lang="es-ES"/>
        </a:p>
      </dgm:t>
    </dgm:pt>
    <dgm:pt modelId="{14506F19-6B5F-4882-9821-424A20C070A0}">
      <dgm:prSet phldrT="[Texto]"/>
      <dgm:spPr/>
      <dgm:t>
        <a:bodyPr/>
        <a:lstStyle/>
        <a:p>
          <a:r>
            <a:rPr lang="es-AR" dirty="0" smtClean="0"/>
            <a:t>Valvas</a:t>
          </a:r>
          <a:endParaRPr lang="es-ES" dirty="0"/>
        </a:p>
      </dgm:t>
    </dgm:pt>
    <dgm:pt modelId="{6D122E97-FE69-4C44-91DE-B246870AD9B8}" type="parTrans" cxnId="{DE18DF63-57C7-4606-9A08-4D6916038902}">
      <dgm:prSet/>
      <dgm:spPr/>
      <dgm:t>
        <a:bodyPr/>
        <a:lstStyle/>
        <a:p>
          <a:endParaRPr lang="es-ES"/>
        </a:p>
      </dgm:t>
    </dgm:pt>
    <dgm:pt modelId="{C120E8F9-D677-4ABB-B782-1A61E6A7D0AE}" type="sibTrans" cxnId="{DE18DF63-57C7-4606-9A08-4D6916038902}">
      <dgm:prSet/>
      <dgm:spPr/>
      <dgm:t>
        <a:bodyPr/>
        <a:lstStyle/>
        <a:p>
          <a:endParaRPr lang="es-ES"/>
        </a:p>
      </dgm:t>
    </dgm:pt>
    <dgm:pt modelId="{BDAC512D-D752-46B1-8C43-F7B8F8B913BE}" type="pres">
      <dgm:prSet presAssocID="{89BBC70B-891B-47BF-A72B-0AB9FF62689E}" presName="Name0" presStyleCnt="0">
        <dgm:presLayoutVars>
          <dgm:dir/>
          <dgm:resizeHandles val="exact"/>
        </dgm:presLayoutVars>
      </dgm:prSet>
      <dgm:spPr/>
      <dgm:t>
        <a:bodyPr/>
        <a:lstStyle/>
        <a:p>
          <a:endParaRPr lang="es-ES"/>
        </a:p>
      </dgm:t>
    </dgm:pt>
    <dgm:pt modelId="{3A52E22A-C404-41E3-9213-6A45C8A8A0F1}" type="pres">
      <dgm:prSet presAssocID="{E6C583CD-2410-43B6-8875-97E790FD4B76}" presName="compNode" presStyleCnt="0"/>
      <dgm:spPr/>
    </dgm:pt>
    <dgm:pt modelId="{3E5A5C4C-A218-4470-AC1B-5AAFE4BB43A6}" type="pres">
      <dgm:prSet presAssocID="{E6C583CD-2410-43B6-8875-97E790FD4B76}" presName="pictRect" presStyleLbl="node1" presStyleIdx="0" presStyleCnt="4" custScaleY="129828" custLinFactNeighborX="-220" custLinFactNeighborY="-15279"/>
      <dgm:spPr>
        <a:blipFill rotWithShape="1">
          <a:blip xmlns:r="http://schemas.openxmlformats.org/officeDocument/2006/relationships" r:embed="rId1">
            <a:grayscl/>
          </a:blip>
          <a:stretch>
            <a:fillRect/>
          </a:stretch>
        </a:blipFill>
      </dgm:spPr>
    </dgm:pt>
    <dgm:pt modelId="{DD6F1F5B-2647-4D5C-84A3-BCD87E7ECE43}" type="pres">
      <dgm:prSet presAssocID="{E6C583CD-2410-43B6-8875-97E790FD4B76}" presName="textRect" presStyleLbl="revTx" presStyleIdx="0" presStyleCnt="4">
        <dgm:presLayoutVars>
          <dgm:bulletEnabled val="1"/>
        </dgm:presLayoutVars>
      </dgm:prSet>
      <dgm:spPr/>
      <dgm:t>
        <a:bodyPr/>
        <a:lstStyle/>
        <a:p>
          <a:endParaRPr lang="es-ES"/>
        </a:p>
      </dgm:t>
    </dgm:pt>
    <dgm:pt modelId="{0FA257C2-832F-45A1-8CA2-1D796DA325B7}" type="pres">
      <dgm:prSet presAssocID="{AA5208AB-CA11-46B4-9E18-DFB9C7A396DD}" presName="sibTrans" presStyleLbl="sibTrans2D1" presStyleIdx="0" presStyleCnt="0"/>
      <dgm:spPr/>
      <dgm:t>
        <a:bodyPr/>
        <a:lstStyle/>
        <a:p>
          <a:endParaRPr lang="es-ES"/>
        </a:p>
      </dgm:t>
    </dgm:pt>
    <dgm:pt modelId="{BEC71F08-02D1-4089-AFD0-DCF18F766EAF}" type="pres">
      <dgm:prSet presAssocID="{2BA0550C-B8AE-4510-9E15-705F4F99DCE4}" presName="compNode" presStyleCnt="0"/>
      <dgm:spPr/>
    </dgm:pt>
    <dgm:pt modelId="{67C65634-D090-4A66-908E-3BC1175484F3}" type="pres">
      <dgm:prSet presAssocID="{2BA0550C-B8AE-4510-9E15-705F4F99DCE4}" presName="pictRect" presStyleLbl="node1" presStyleIdx="1" presStyleCnt="4" custScaleY="128910" custLinFactNeighborX="0" custLinFactNeighborY="-14515"/>
      <dgm:spPr>
        <a:blipFill rotWithShape="1">
          <a:blip xmlns:r="http://schemas.openxmlformats.org/officeDocument/2006/relationships" r:embed="rId2"/>
          <a:stretch>
            <a:fillRect/>
          </a:stretch>
        </a:blipFill>
      </dgm:spPr>
    </dgm:pt>
    <dgm:pt modelId="{12737276-32DA-4FA3-9454-44A4B5516E94}" type="pres">
      <dgm:prSet presAssocID="{2BA0550C-B8AE-4510-9E15-705F4F99DCE4}" presName="textRect" presStyleLbl="revTx" presStyleIdx="1" presStyleCnt="4">
        <dgm:presLayoutVars>
          <dgm:bulletEnabled val="1"/>
        </dgm:presLayoutVars>
      </dgm:prSet>
      <dgm:spPr/>
      <dgm:t>
        <a:bodyPr/>
        <a:lstStyle/>
        <a:p>
          <a:endParaRPr lang="es-ES"/>
        </a:p>
      </dgm:t>
    </dgm:pt>
    <dgm:pt modelId="{50CFA659-EB36-4D40-B4AD-079FF7E5B6C8}" type="pres">
      <dgm:prSet presAssocID="{1473EF1E-7373-4894-B3EF-6513A781D15C}" presName="sibTrans" presStyleLbl="sibTrans2D1" presStyleIdx="0" presStyleCnt="0"/>
      <dgm:spPr/>
      <dgm:t>
        <a:bodyPr/>
        <a:lstStyle/>
        <a:p>
          <a:endParaRPr lang="es-ES"/>
        </a:p>
      </dgm:t>
    </dgm:pt>
    <dgm:pt modelId="{5BFF095B-0B1E-49E8-826E-AAF08A4E2D5E}" type="pres">
      <dgm:prSet presAssocID="{EEEF97A4-E976-4CC6-BCC7-9F46A709694F}" presName="compNode" presStyleCnt="0"/>
      <dgm:spPr/>
    </dgm:pt>
    <dgm:pt modelId="{09AC1C45-BD6D-435D-A9F1-89A7A7E45395}" type="pres">
      <dgm:prSet presAssocID="{EEEF97A4-E976-4CC6-BCC7-9F46A709694F}" presName="pictRect" presStyleLbl="node1" presStyleIdx="2" presStyleCnt="4" custScaleY="127970" custLinFactNeighborX="2105" custLinFactNeighborY="-12987"/>
      <dgm:spPr>
        <a:blipFill rotWithShape="1">
          <a:blip xmlns:r="http://schemas.openxmlformats.org/officeDocument/2006/relationships" r:embed="rId3">
            <a:grayscl/>
          </a:blip>
          <a:stretch>
            <a:fillRect/>
          </a:stretch>
        </a:blipFill>
      </dgm:spPr>
    </dgm:pt>
    <dgm:pt modelId="{1F9CF3EE-846B-434C-8640-CEB0192D42CE}" type="pres">
      <dgm:prSet presAssocID="{EEEF97A4-E976-4CC6-BCC7-9F46A709694F}" presName="textRect" presStyleLbl="revTx" presStyleIdx="2" presStyleCnt="4">
        <dgm:presLayoutVars>
          <dgm:bulletEnabled val="1"/>
        </dgm:presLayoutVars>
      </dgm:prSet>
      <dgm:spPr/>
      <dgm:t>
        <a:bodyPr/>
        <a:lstStyle/>
        <a:p>
          <a:endParaRPr lang="es-ES"/>
        </a:p>
      </dgm:t>
    </dgm:pt>
    <dgm:pt modelId="{EB1FDB0F-5374-4197-8E57-B141E508C28A}" type="pres">
      <dgm:prSet presAssocID="{FE7599C0-A018-41EA-95D2-22CE0C9DF3B7}" presName="sibTrans" presStyleLbl="sibTrans2D1" presStyleIdx="0" presStyleCnt="0"/>
      <dgm:spPr/>
      <dgm:t>
        <a:bodyPr/>
        <a:lstStyle/>
        <a:p>
          <a:endParaRPr lang="es-ES"/>
        </a:p>
      </dgm:t>
    </dgm:pt>
    <dgm:pt modelId="{746EEFF8-EA13-4EF9-B789-EEC5CC120EBB}" type="pres">
      <dgm:prSet presAssocID="{14506F19-6B5F-4882-9821-424A20C070A0}" presName="compNode" presStyleCnt="0"/>
      <dgm:spPr/>
    </dgm:pt>
    <dgm:pt modelId="{6CF72DC7-10DF-4CA8-9ED0-FDB006D75147}" type="pres">
      <dgm:prSet presAssocID="{14506F19-6B5F-4882-9821-424A20C070A0}" presName="pictRect" presStyleLbl="node1" presStyleIdx="3" presStyleCnt="4" custScaleY="125030" custLinFactNeighborY="-11459"/>
      <dgm:spPr>
        <a:blipFill rotWithShape="1">
          <a:blip xmlns:r="http://schemas.openxmlformats.org/officeDocument/2006/relationships" r:embed="rId4">
            <a:grayscl/>
          </a:blip>
          <a:stretch>
            <a:fillRect/>
          </a:stretch>
        </a:blipFill>
      </dgm:spPr>
    </dgm:pt>
    <dgm:pt modelId="{3679D89F-A33D-4A64-835C-5609B2E7BA68}" type="pres">
      <dgm:prSet presAssocID="{14506F19-6B5F-4882-9821-424A20C070A0}" presName="textRect" presStyleLbl="revTx" presStyleIdx="3" presStyleCnt="4">
        <dgm:presLayoutVars>
          <dgm:bulletEnabled val="1"/>
        </dgm:presLayoutVars>
      </dgm:prSet>
      <dgm:spPr/>
      <dgm:t>
        <a:bodyPr/>
        <a:lstStyle/>
        <a:p>
          <a:endParaRPr lang="es-ES"/>
        </a:p>
      </dgm:t>
    </dgm:pt>
  </dgm:ptLst>
  <dgm:cxnLst>
    <dgm:cxn modelId="{6FF26B07-1610-42BC-B6E7-B49E4B3CF452}" srcId="{89BBC70B-891B-47BF-A72B-0AB9FF62689E}" destId="{E6C583CD-2410-43B6-8875-97E790FD4B76}" srcOrd="0" destOrd="0" parTransId="{E0066DDD-888D-44A0-B3AF-E422BC0161E9}" sibTransId="{AA5208AB-CA11-46B4-9E18-DFB9C7A396DD}"/>
    <dgm:cxn modelId="{497CA3A7-67D5-41B1-AD68-E199903AAA5F}" type="presOf" srcId="{89BBC70B-891B-47BF-A72B-0AB9FF62689E}" destId="{BDAC512D-D752-46B1-8C43-F7B8F8B913BE}" srcOrd="0" destOrd="0" presId="urn:microsoft.com/office/officeart/2005/8/layout/pList1"/>
    <dgm:cxn modelId="{2F10B24E-7BDE-4836-A34A-A9E09791AC41}" type="presOf" srcId="{1473EF1E-7373-4894-B3EF-6513A781D15C}" destId="{50CFA659-EB36-4D40-B4AD-079FF7E5B6C8}" srcOrd="0" destOrd="0" presId="urn:microsoft.com/office/officeart/2005/8/layout/pList1"/>
    <dgm:cxn modelId="{AE90C43D-A58D-4657-BFC8-558FBDD8B31A}" srcId="{89BBC70B-891B-47BF-A72B-0AB9FF62689E}" destId="{EEEF97A4-E976-4CC6-BCC7-9F46A709694F}" srcOrd="2" destOrd="0" parTransId="{0C20AF98-3754-4148-BD93-BEB70B4D5DE6}" sibTransId="{FE7599C0-A018-41EA-95D2-22CE0C9DF3B7}"/>
    <dgm:cxn modelId="{EFA7F6D0-0C23-4438-A45E-E03B382F19E1}" type="presOf" srcId="{FE7599C0-A018-41EA-95D2-22CE0C9DF3B7}" destId="{EB1FDB0F-5374-4197-8E57-B141E508C28A}" srcOrd="0" destOrd="0" presId="urn:microsoft.com/office/officeart/2005/8/layout/pList1"/>
    <dgm:cxn modelId="{692E3998-351C-40A0-981B-7393E7A5D085}" type="presOf" srcId="{2BA0550C-B8AE-4510-9E15-705F4F99DCE4}" destId="{12737276-32DA-4FA3-9454-44A4B5516E94}" srcOrd="0" destOrd="0" presId="urn:microsoft.com/office/officeart/2005/8/layout/pList1"/>
    <dgm:cxn modelId="{F210A5D1-11E4-493D-98E5-8F2F1A42EE89}" srcId="{89BBC70B-891B-47BF-A72B-0AB9FF62689E}" destId="{2BA0550C-B8AE-4510-9E15-705F4F99DCE4}" srcOrd="1" destOrd="0" parTransId="{3B41E6F4-3098-45A7-8F16-AA5BEB44EF30}" sibTransId="{1473EF1E-7373-4894-B3EF-6513A781D15C}"/>
    <dgm:cxn modelId="{C019CD1A-427E-45D7-9921-9DA61A5DB009}" type="presOf" srcId="{E6C583CD-2410-43B6-8875-97E790FD4B76}" destId="{DD6F1F5B-2647-4D5C-84A3-BCD87E7ECE43}" srcOrd="0" destOrd="0" presId="urn:microsoft.com/office/officeart/2005/8/layout/pList1"/>
    <dgm:cxn modelId="{154ED2B3-79DC-4067-B834-951853027598}" type="presOf" srcId="{EEEF97A4-E976-4CC6-BCC7-9F46A709694F}" destId="{1F9CF3EE-846B-434C-8640-CEB0192D42CE}" srcOrd="0" destOrd="0" presId="urn:microsoft.com/office/officeart/2005/8/layout/pList1"/>
    <dgm:cxn modelId="{DE18DF63-57C7-4606-9A08-4D6916038902}" srcId="{89BBC70B-891B-47BF-A72B-0AB9FF62689E}" destId="{14506F19-6B5F-4882-9821-424A20C070A0}" srcOrd="3" destOrd="0" parTransId="{6D122E97-FE69-4C44-91DE-B246870AD9B8}" sibTransId="{C120E8F9-D677-4ABB-B782-1A61E6A7D0AE}"/>
    <dgm:cxn modelId="{9DC60F12-DDA9-4777-B4DB-B6E2F831EC6A}" type="presOf" srcId="{AA5208AB-CA11-46B4-9E18-DFB9C7A396DD}" destId="{0FA257C2-832F-45A1-8CA2-1D796DA325B7}" srcOrd="0" destOrd="0" presId="urn:microsoft.com/office/officeart/2005/8/layout/pList1"/>
    <dgm:cxn modelId="{D120661B-6827-4071-8BAE-2444C54CC6F1}" type="presOf" srcId="{14506F19-6B5F-4882-9821-424A20C070A0}" destId="{3679D89F-A33D-4A64-835C-5609B2E7BA68}" srcOrd="0" destOrd="0" presId="urn:microsoft.com/office/officeart/2005/8/layout/pList1"/>
    <dgm:cxn modelId="{0FF4CDF2-34D0-4CC3-9244-A4F4AC520885}" type="presParOf" srcId="{BDAC512D-D752-46B1-8C43-F7B8F8B913BE}" destId="{3A52E22A-C404-41E3-9213-6A45C8A8A0F1}" srcOrd="0" destOrd="0" presId="urn:microsoft.com/office/officeart/2005/8/layout/pList1"/>
    <dgm:cxn modelId="{A42BDB6E-0D4E-4747-A69A-99EC9EBDCA68}" type="presParOf" srcId="{3A52E22A-C404-41E3-9213-6A45C8A8A0F1}" destId="{3E5A5C4C-A218-4470-AC1B-5AAFE4BB43A6}" srcOrd="0" destOrd="0" presId="urn:microsoft.com/office/officeart/2005/8/layout/pList1"/>
    <dgm:cxn modelId="{AC57C6A1-74C9-4FE2-B291-05D83525C5CD}" type="presParOf" srcId="{3A52E22A-C404-41E3-9213-6A45C8A8A0F1}" destId="{DD6F1F5B-2647-4D5C-84A3-BCD87E7ECE43}" srcOrd="1" destOrd="0" presId="urn:microsoft.com/office/officeart/2005/8/layout/pList1"/>
    <dgm:cxn modelId="{FE7E8818-206D-48E5-B4D6-082CB9E38AAA}" type="presParOf" srcId="{BDAC512D-D752-46B1-8C43-F7B8F8B913BE}" destId="{0FA257C2-832F-45A1-8CA2-1D796DA325B7}" srcOrd="1" destOrd="0" presId="urn:microsoft.com/office/officeart/2005/8/layout/pList1"/>
    <dgm:cxn modelId="{80B0307E-2D5D-4E6B-AD9E-53473C6D4917}" type="presParOf" srcId="{BDAC512D-D752-46B1-8C43-F7B8F8B913BE}" destId="{BEC71F08-02D1-4089-AFD0-DCF18F766EAF}" srcOrd="2" destOrd="0" presId="urn:microsoft.com/office/officeart/2005/8/layout/pList1"/>
    <dgm:cxn modelId="{40CF2E43-9DBC-49FD-A720-59620D27B3B1}" type="presParOf" srcId="{BEC71F08-02D1-4089-AFD0-DCF18F766EAF}" destId="{67C65634-D090-4A66-908E-3BC1175484F3}" srcOrd="0" destOrd="0" presId="urn:microsoft.com/office/officeart/2005/8/layout/pList1"/>
    <dgm:cxn modelId="{E9957CE1-6695-4923-A8F4-5652E7652222}" type="presParOf" srcId="{BEC71F08-02D1-4089-AFD0-DCF18F766EAF}" destId="{12737276-32DA-4FA3-9454-44A4B5516E94}" srcOrd="1" destOrd="0" presId="urn:microsoft.com/office/officeart/2005/8/layout/pList1"/>
    <dgm:cxn modelId="{6121B5F7-D96F-4111-9ACF-CB5BD402EB97}" type="presParOf" srcId="{BDAC512D-D752-46B1-8C43-F7B8F8B913BE}" destId="{50CFA659-EB36-4D40-B4AD-079FF7E5B6C8}" srcOrd="3" destOrd="0" presId="urn:microsoft.com/office/officeart/2005/8/layout/pList1"/>
    <dgm:cxn modelId="{32DB181B-EA0B-4DD4-9507-A324E3EC5E11}" type="presParOf" srcId="{BDAC512D-D752-46B1-8C43-F7B8F8B913BE}" destId="{5BFF095B-0B1E-49E8-826E-AAF08A4E2D5E}" srcOrd="4" destOrd="0" presId="urn:microsoft.com/office/officeart/2005/8/layout/pList1"/>
    <dgm:cxn modelId="{0B767126-84DE-4BE3-A8C4-97C811BB0766}" type="presParOf" srcId="{5BFF095B-0B1E-49E8-826E-AAF08A4E2D5E}" destId="{09AC1C45-BD6D-435D-A9F1-89A7A7E45395}" srcOrd="0" destOrd="0" presId="urn:microsoft.com/office/officeart/2005/8/layout/pList1"/>
    <dgm:cxn modelId="{C327DD8D-6AAC-4BC2-85F8-3255E49B7445}" type="presParOf" srcId="{5BFF095B-0B1E-49E8-826E-AAF08A4E2D5E}" destId="{1F9CF3EE-846B-434C-8640-CEB0192D42CE}" srcOrd="1" destOrd="0" presId="urn:microsoft.com/office/officeart/2005/8/layout/pList1"/>
    <dgm:cxn modelId="{DE48946E-F369-437C-9CC8-859517B67DB9}" type="presParOf" srcId="{BDAC512D-D752-46B1-8C43-F7B8F8B913BE}" destId="{EB1FDB0F-5374-4197-8E57-B141E508C28A}" srcOrd="5" destOrd="0" presId="urn:microsoft.com/office/officeart/2005/8/layout/pList1"/>
    <dgm:cxn modelId="{5D555426-D628-4250-8F1B-C19F7211CA90}" type="presParOf" srcId="{BDAC512D-D752-46B1-8C43-F7B8F8B913BE}" destId="{746EEFF8-EA13-4EF9-B789-EEC5CC120EBB}" srcOrd="6" destOrd="0" presId="urn:microsoft.com/office/officeart/2005/8/layout/pList1"/>
    <dgm:cxn modelId="{9A550D2D-A8CD-4B27-9EFF-50C4E4E5FE61}" type="presParOf" srcId="{746EEFF8-EA13-4EF9-B789-EEC5CC120EBB}" destId="{6CF72DC7-10DF-4CA8-9ED0-FDB006D75147}" srcOrd="0" destOrd="0" presId="urn:microsoft.com/office/officeart/2005/8/layout/pList1"/>
    <dgm:cxn modelId="{C05720AC-C1C2-4F8F-B00F-C8C5AADD7038}" type="presParOf" srcId="{746EEFF8-EA13-4EF9-B789-EEC5CC120EBB}" destId="{3679D89F-A33D-4A64-835C-5609B2E7BA6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DF85466-B62A-461E-8B6C-CFDD75281A0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s-ES"/>
        </a:p>
      </dgm:t>
    </dgm:pt>
    <dgm:pt modelId="{2325BD0A-31FD-4B06-8E6B-9411F0910387}">
      <dgm:prSet phldrT="[Texto]"/>
      <dgm:spPr/>
      <dgm:t>
        <a:bodyPr/>
        <a:lstStyle/>
        <a:p>
          <a:r>
            <a:rPr lang="es-ES" dirty="0" smtClean="0"/>
            <a:t>Redefinir el teclado</a:t>
          </a:r>
          <a:endParaRPr lang="es-ES" dirty="0"/>
        </a:p>
      </dgm:t>
    </dgm:pt>
    <dgm:pt modelId="{C96EB342-FC13-4EA7-803F-D11595172DDE}" type="parTrans" cxnId="{D1225A0F-AABC-4150-8FB8-DDD50E0834A2}">
      <dgm:prSet/>
      <dgm:spPr/>
      <dgm:t>
        <a:bodyPr/>
        <a:lstStyle/>
        <a:p>
          <a:endParaRPr lang="es-ES"/>
        </a:p>
      </dgm:t>
    </dgm:pt>
    <dgm:pt modelId="{A9E6AB0D-725E-4509-B811-32B437F7AC7C}" type="sibTrans" cxnId="{D1225A0F-AABC-4150-8FB8-DDD50E0834A2}">
      <dgm:prSet/>
      <dgm:spPr/>
      <dgm:t>
        <a:bodyPr/>
        <a:lstStyle/>
        <a:p>
          <a:endParaRPr lang="es-ES"/>
        </a:p>
      </dgm:t>
    </dgm:pt>
    <dgm:pt modelId="{91A4827B-F426-4A9E-9BD2-70A12C41CD48}">
      <dgm:prSet phldrT="[Texto]"/>
      <dgm:spPr/>
      <dgm:t>
        <a:bodyPr/>
        <a:lstStyle/>
        <a:p>
          <a:r>
            <a:rPr lang="es-ES" dirty="0" smtClean="0"/>
            <a:t>Ralentizar un programa</a:t>
          </a:r>
          <a:endParaRPr lang="es-ES" dirty="0"/>
        </a:p>
      </dgm:t>
    </dgm:pt>
    <dgm:pt modelId="{7B802942-0F96-4F42-AB05-2F6ED874E2A7}" type="parTrans" cxnId="{203C9933-50D7-41E1-AB9B-FAC7DFC39092}">
      <dgm:prSet/>
      <dgm:spPr/>
      <dgm:t>
        <a:bodyPr/>
        <a:lstStyle/>
        <a:p>
          <a:endParaRPr lang="es-ES"/>
        </a:p>
      </dgm:t>
    </dgm:pt>
    <dgm:pt modelId="{1FAC3848-5EF8-41FF-B7D7-CE50DD01FFAA}" type="sibTrans" cxnId="{203C9933-50D7-41E1-AB9B-FAC7DFC39092}">
      <dgm:prSet/>
      <dgm:spPr/>
      <dgm:t>
        <a:bodyPr/>
        <a:lstStyle/>
        <a:p>
          <a:endParaRPr lang="es-ES"/>
        </a:p>
      </dgm:t>
    </dgm:pt>
    <dgm:pt modelId="{F147349A-6AB3-42F2-A5E2-1865956DA886}">
      <dgm:prSet phldrT="[Texto]"/>
      <dgm:spPr/>
      <dgm:t>
        <a:bodyPr/>
        <a:lstStyle/>
        <a:p>
          <a:r>
            <a:rPr lang="es-AR" dirty="0" smtClean="0"/>
            <a:t>Modificar los tiempos de espera</a:t>
          </a:r>
          <a:endParaRPr lang="es-ES" dirty="0"/>
        </a:p>
      </dgm:t>
    </dgm:pt>
    <dgm:pt modelId="{961B2673-47DC-43C3-B764-22751B0AE45B}" type="parTrans" cxnId="{B76F4F13-B5AA-4717-9F1D-BC3AF296BECC}">
      <dgm:prSet/>
      <dgm:spPr/>
      <dgm:t>
        <a:bodyPr/>
        <a:lstStyle/>
        <a:p>
          <a:endParaRPr lang="es-ES"/>
        </a:p>
      </dgm:t>
    </dgm:pt>
    <dgm:pt modelId="{461A5CCC-98A0-44AB-8C49-1E750E2CBD3D}" type="sibTrans" cxnId="{B76F4F13-B5AA-4717-9F1D-BC3AF296BECC}">
      <dgm:prSet/>
      <dgm:spPr/>
      <dgm:t>
        <a:bodyPr/>
        <a:lstStyle/>
        <a:p>
          <a:endParaRPr lang="es-ES"/>
        </a:p>
      </dgm:t>
    </dgm:pt>
    <dgm:pt modelId="{5B4BABB5-C8AA-4479-8E60-2782AE6CC20C}">
      <dgm:prSet phldrT="[Texto]"/>
      <dgm:spPr/>
      <dgm:t>
        <a:bodyPr/>
        <a:lstStyle/>
        <a:p>
          <a:r>
            <a:rPr lang="es-ES" dirty="0" smtClean="0"/>
            <a:t>Magnificar caracteres e imágenes</a:t>
          </a:r>
          <a:endParaRPr lang="es-ES" dirty="0"/>
        </a:p>
      </dgm:t>
    </dgm:pt>
    <dgm:pt modelId="{F283A34E-8CC5-4F7C-8070-78EFDE24036F}" type="parTrans" cxnId="{2E1F57CC-F258-4095-8269-BE685694EFD2}">
      <dgm:prSet/>
      <dgm:spPr/>
      <dgm:t>
        <a:bodyPr/>
        <a:lstStyle/>
        <a:p>
          <a:endParaRPr lang="es-ES"/>
        </a:p>
      </dgm:t>
    </dgm:pt>
    <dgm:pt modelId="{6D069371-D04F-401C-A7D1-B6CE856881C8}" type="sibTrans" cxnId="{2E1F57CC-F258-4095-8269-BE685694EFD2}">
      <dgm:prSet/>
      <dgm:spPr/>
      <dgm:t>
        <a:bodyPr/>
        <a:lstStyle/>
        <a:p>
          <a:endParaRPr lang="es-ES"/>
        </a:p>
      </dgm:t>
    </dgm:pt>
    <dgm:pt modelId="{FE6235CC-186A-4307-8BB1-1677197345C4}">
      <dgm:prSet phldrT="[Texto]"/>
      <dgm:spPr/>
      <dgm:t>
        <a:bodyPr/>
        <a:lstStyle/>
        <a:p>
          <a:r>
            <a:rPr lang="es-ES" dirty="0" smtClean="0"/>
            <a:t>Redundancia visual</a:t>
          </a:r>
          <a:endParaRPr lang="es-ES" dirty="0"/>
        </a:p>
      </dgm:t>
    </dgm:pt>
    <dgm:pt modelId="{C0C52CFE-8655-429A-9DD1-DC9F50B7255A}" type="parTrans" cxnId="{99667092-A0A2-4563-8976-572234DC717A}">
      <dgm:prSet/>
      <dgm:spPr/>
      <dgm:t>
        <a:bodyPr/>
        <a:lstStyle/>
        <a:p>
          <a:endParaRPr lang="es-ES"/>
        </a:p>
      </dgm:t>
    </dgm:pt>
    <dgm:pt modelId="{EDD0E871-4607-4DB7-8EC3-7B99B09B588B}" type="sibTrans" cxnId="{99667092-A0A2-4563-8976-572234DC717A}">
      <dgm:prSet/>
      <dgm:spPr/>
      <dgm:t>
        <a:bodyPr/>
        <a:lstStyle/>
        <a:p>
          <a:endParaRPr lang="es-ES"/>
        </a:p>
      </dgm:t>
    </dgm:pt>
    <dgm:pt modelId="{DDD99BEA-06BD-4AB1-8230-C9DED5AB5938}">
      <dgm:prSet phldrT="[Texto]"/>
      <dgm:spPr/>
      <dgm:t>
        <a:bodyPr/>
        <a:lstStyle/>
        <a:p>
          <a:r>
            <a:rPr lang="es-ES" dirty="0" smtClean="0"/>
            <a:t>Redundancia auditiva</a:t>
          </a:r>
          <a:endParaRPr lang="es-ES" dirty="0"/>
        </a:p>
      </dgm:t>
    </dgm:pt>
    <dgm:pt modelId="{5C591507-65BC-44B6-8AE8-8B25469C4354}" type="parTrans" cxnId="{6FDEC746-5C92-48D2-9431-22E81A779859}">
      <dgm:prSet/>
      <dgm:spPr/>
      <dgm:t>
        <a:bodyPr/>
        <a:lstStyle/>
        <a:p>
          <a:endParaRPr lang="es-ES"/>
        </a:p>
      </dgm:t>
    </dgm:pt>
    <dgm:pt modelId="{CA74A385-44F5-4B05-967B-2722A76FD5DF}" type="sibTrans" cxnId="{6FDEC746-5C92-48D2-9431-22E81A779859}">
      <dgm:prSet/>
      <dgm:spPr/>
      <dgm:t>
        <a:bodyPr/>
        <a:lstStyle/>
        <a:p>
          <a:endParaRPr lang="es-ES"/>
        </a:p>
      </dgm:t>
    </dgm:pt>
    <dgm:pt modelId="{D8C9055F-6347-4C10-AF3D-9A1A6B4031E8}">
      <dgm:prSet phldrT="[Texto]"/>
      <dgm:spPr/>
      <dgm:t>
        <a:bodyPr/>
        <a:lstStyle/>
        <a:p>
          <a:r>
            <a:rPr lang="es-ES" dirty="0" smtClean="0"/>
            <a:t>Simulador de ratón</a:t>
          </a:r>
          <a:endParaRPr lang="es-ES" dirty="0"/>
        </a:p>
      </dgm:t>
    </dgm:pt>
    <dgm:pt modelId="{B3A1654E-3D92-4808-9DD5-B0F8C09D8970}" type="parTrans" cxnId="{504D4DA7-994D-407B-9ABA-DEFCACA8E75E}">
      <dgm:prSet/>
      <dgm:spPr/>
      <dgm:t>
        <a:bodyPr/>
        <a:lstStyle/>
        <a:p>
          <a:endParaRPr lang="es-ES"/>
        </a:p>
      </dgm:t>
    </dgm:pt>
    <dgm:pt modelId="{C4F72C41-9A93-470F-9EF6-B35EDA5EF812}" type="sibTrans" cxnId="{504D4DA7-994D-407B-9ABA-DEFCACA8E75E}">
      <dgm:prSet/>
      <dgm:spPr/>
      <dgm:t>
        <a:bodyPr/>
        <a:lstStyle/>
        <a:p>
          <a:endParaRPr lang="es-ES"/>
        </a:p>
      </dgm:t>
    </dgm:pt>
    <dgm:pt modelId="{FE90EAB4-8526-492F-BCA5-12862EDA580B}">
      <dgm:prSet phldrT="[Texto]"/>
      <dgm:spPr/>
      <dgm:t>
        <a:bodyPr/>
        <a:lstStyle/>
        <a:p>
          <a:r>
            <a:rPr lang="es-ES" dirty="0" smtClean="0"/>
            <a:t>Simulador de teclado</a:t>
          </a:r>
          <a:endParaRPr lang="es-ES" dirty="0"/>
        </a:p>
      </dgm:t>
    </dgm:pt>
    <dgm:pt modelId="{81BEE4D6-436B-4F0A-82B8-0DB8AAC0E2BF}" type="parTrans" cxnId="{1F082856-7D71-4E44-A30F-F474EEBB09A4}">
      <dgm:prSet/>
      <dgm:spPr/>
      <dgm:t>
        <a:bodyPr/>
        <a:lstStyle/>
        <a:p>
          <a:endParaRPr lang="es-ES"/>
        </a:p>
      </dgm:t>
    </dgm:pt>
    <dgm:pt modelId="{6822218F-677B-4F05-993E-4F33EA43788A}" type="sibTrans" cxnId="{1F082856-7D71-4E44-A30F-F474EEBB09A4}">
      <dgm:prSet/>
      <dgm:spPr/>
      <dgm:t>
        <a:bodyPr/>
        <a:lstStyle/>
        <a:p>
          <a:endParaRPr lang="es-ES"/>
        </a:p>
      </dgm:t>
    </dgm:pt>
    <dgm:pt modelId="{16FBA7E1-78D3-4933-8932-529EA00F3181}" type="pres">
      <dgm:prSet presAssocID="{EDF85466-B62A-461E-8B6C-CFDD75281A03}" presName="vert0" presStyleCnt="0">
        <dgm:presLayoutVars>
          <dgm:dir/>
          <dgm:animOne val="branch"/>
          <dgm:animLvl val="lvl"/>
        </dgm:presLayoutVars>
      </dgm:prSet>
      <dgm:spPr/>
      <dgm:t>
        <a:bodyPr/>
        <a:lstStyle/>
        <a:p>
          <a:endParaRPr lang="es-ES"/>
        </a:p>
      </dgm:t>
    </dgm:pt>
    <dgm:pt modelId="{BE775FC8-314F-4D7E-AACD-E7F9F7BC5EE3}" type="pres">
      <dgm:prSet presAssocID="{2325BD0A-31FD-4B06-8E6B-9411F0910387}" presName="thickLine" presStyleLbl="alignNode1" presStyleIdx="0" presStyleCnt="8"/>
      <dgm:spPr/>
    </dgm:pt>
    <dgm:pt modelId="{1DD7CD1E-A4C5-4389-9802-46B260B24130}" type="pres">
      <dgm:prSet presAssocID="{2325BD0A-31FD-4B06-8E6B-9411F0910387}" presName="horz1" presStyleCnt="0"/>
      <dgm:spPr/>
    </dgm:pt>
    <dgm:pt modelId="{BB8FF1C9-13BC-43CF-815D-DEF1B9F26258}" type="pres">
      <dgm:prSet presAssocID="{2325BD0A-31FD-4B06-8E6B-9411F0910387}" presName="tx1" presStyleLbl="revTx" presStyleIdx="0" presStyleCnt="8"/>
      <dgm:spPr/>
      <dgm:t>
        <a:bodyPr/>
        <a:lstStyle/>
        <a:p>
          <a:endParaRPr lang="es-ES"/>
        </a:p>
      </dgm:t>
    </dgm:pt>
    <dgm:pt modelId="{9446B766-C63F-43F3-93A2-903804CDB70C}" type="pres">
      <dgm:prSet presAssocID="{2325BD0A-31FD-4B06-8E6B-9411F0910387}" presName="vert1" presStyleCnt="0"/>
      <dgm:spPr/>
    </dgm:pt>
    <dgm:pt modelId="{B3D1D32F-6B23-481F-AA2D-4E6419BBA94E}" type="pres">
      <dgm:prSet presAssocID="{91A4827B-F426-4A9E-9BD2-70A12C41CD48}" presName="thickLine" presStyleLbl="alignNode1" presStyleIdx="1" presStyleCnt="8"/>
      <dgm:spPr/>
    </dgm:pt>
    <dgm:pt modelId="{4EE44F49-96BF-4D1A-A8A4-D85239F35766}" type="pres">
      <dgm:prSet presAssocID="{91A4827B-F426-4A9E-9BD2-70A12C41CD48}" presName="horz1" presStyleCnt="0"/>
      <dgm:spPr/>
    </dgm:pt>
    <dgm:pt modelId="{F0556CEA-306C-44A7-A25A-80C710E56B5A}" type="pres">
      <dgm:prSet presAssocID="{91A4827B-F426-4A9E-9BD2-70A12C41CD48}" presName="tx1" presStyleLbl="revTx" presStyleIdx="1" presStyleCnt="8"/>
      <dgm:spPr/>
      <dgm:t>
        <a:bodyPr/>
        <a:lstStyle/>
        <a:p>
          <a:endParaRPr lang="es-ES"/>
        </a:p>
      </dgm:t>
    </dgm:pt>
    <dgm:pt modelId="{4796FB6D-F7BE-4378-8088-40E079ABB9CC}" type="pres">
      <dgm:prSet presAssocID="{91A4827B-F426-4A9E-9BD2-70A12C41CD48}" presName="vert1" presStyleCnt="0"/>
      <dgm:spPr/>
    </dgm:pt>
    <dgm:pt modelId="{516790EC-B194-468C-A59C-EDEB2D35FB15}" type="pres">
      <dgm:prSet presAssocID="{F147349A-6AB3-42F2-A5E2-1865956DA886}" presName="thickLine" presStyleLbl="alignNode1" presStyleIdx="2" presStyleCnt="8"/>
      <dgm:spPr/>
    </dgm:pt>
    <dgm:pt modelId="{B27DB541-CB3D-40B8-9859-19375789E762}" type="pres">
      <dgm:prSet presAssocID="{F147349A-6AB3-42F2-A5E2-1865956DA886}" presName="horz1" presStyleCnt="0"/>
      <dgm:spPr/>
    </dgm:pt>
    <dgm:pt modelId="{EE8B58C5-BAC1-4C99-A1C6-DA87392F1519}" type="pres">
      <dgm:prSet presAssocID="{F147349A-6AB3-42F2-A5E2-1865956DA886}" presName="tx1" presStyleLbl="revTx" presStyleIdx="2" presStyleCnt="8"/>
      <dgm:spPr/>
      <dgm:t>
        <a:bodyPr/>
        <a:lstStyle/>
        <a:p>
          <a:endParaRPr lang="es-ES"/>
        </a:p>
      </dgm:t>
    </dgm:pt>
    <dgm:pt modelId="{FAA2C469-1850-4D06-9F6C-C64D15125704}" type="pres">
      <dgm:prSet presAssocID="{F147349A-6AB3-42F2-A5E2-1865956DA886}" presName="vert1" presStyleCnt="0"/>
      <dgm:spPr/>
    </dgm:pt>
    <dgm:pt modelId="{222F602A-6FCB-47EF-9DBC-8AC3B8D6305D}" type="pres">
      <dgm:prSet presAssocID="{5B4BABB5-C8AA-4479-8E60-2782AE6CC20C}" presName="thickLine" presStyleLbl="alignNode1" presStyleIdx="3" presStyleCnt="8"/>
      <dgm:spPr/>
    </dgm:pt>
    <dgm:pt modelId="{54A35D1E-9E3B-4ED9-B597-32BAF02CD5B7}" type="pres">
      <dgm:prSet presAssocID="{5B4BABB5-C8AA-4479-8E60-2782AE6CC20C}" presName="horz1" presStyleCnt="0"/>
      <dgm:spPr/>
    </dgm:pt>
    <dgm:pt modelId="{04D9A0E2-0F91-40B0-AB94-F767EBD946B0}" type="pres">
      <dgm:prSet presAssocID="{5B4BABB5-C8AA-4479-8E60-2782AE6CC20C}" presName="tx1" presStyleLbl="revTx" presStyleIdx="3" presStyleCnt="8"/>
      <dgm:spPr/>
      <dgm:t>
        <a:bodyPr/>
        <a:lstStyle/>
        <a:p>
          <a:endParaRPr lang="es-ES"/>
        </a:p>
      </dgm:t>
    </dgm:pt>
    <dgm:pt modelId="{C1EE3024-DB9F-433D-9385-95FE982E1398}" type="pres">
      <dgm:prSet presAssocID="{5B4BABB5-C8AA-4479-8E60-2782AE6CC20C}" presName="vert1" presStyleCnt="0"/>
      <dgm:spPr/>
    </dgm:pt>
    <dgm:pt modelId="{5F0BFE7A-CB59-4881-A826-74FEAB3BC6BB}" type="pres">
      <dgm:prSet presAssocID="{FE6235CC-186A-4307-8BB1-1677197345C4}" presName="thickLine" presStyleLbl="alignNode1" presStyleIdx="4" presStyleCnt="8"/>
      <dgm:spPr/>
    </dgm:pt>
    <dgm:pt modelId="{E6EF568C-D1A4-408C-951B-6F1CD221755F}" type="pres">
      <dgm:prSet presAssocID="{FE6235CC-186A-4307-8BB1-1677197345C4}" presName="horz1" presStyleCnt="0"/>
      <dgm:spPr/>
    </dgm:pt>
    <dgm:pt modelId="{4E2F2B8B-44CF-4B0C-B7D2-F104A0EB8403}" type="pres">
      <dgm:prSet presAssocID="{FE6235CC-186A-4307-8BB1-1677197345C4}" presName="tx1" presStyleLbl="revTx" presStyleIdx="4" presStyleCnt="8"/>
      <dgm:spPr/>
      <dgm:t>
        <a:bodyPr/>
        <a:lstStyle/>
        <a:p>
          <a:endParaRPr lang="es-ES"/>
        </a:p>
      </dgm:t>
    </dgm:pt>
    <dgm:pt modelId="{B73650AF-EDA7-4281-A19D-81727D934DDF}" type="pres">
      <dgm:prSet presAssocID="{FE6235CC-186A-4307-8BB1-1677197345C4}" presName="vert1" presStyleCnt="0"/>
      <dgm:spPr/>
    </dgm:pt>
    <dgm:pt modelId="{79A4F8E8-BFBF-4CA8-8F14-40DC428BF174}" type="pres">
      <dgm:prSet presAssocID="{DDD99BEA-06BD-4AB1-8230-C9DED5AB5938}" presName="thickLine" presStyleLbl="alignNode1" presStyleIdx="5" presStyleCnt="8"/>
      <dgm:spPr/>
    </dgm:pt>
    <dgm:pt modelId="{3BEC444C-E085-4EFF-9525-088265740464}" type="pres">
      <dgm:prSet presAssocID="{DDD99BEA-06BD-4AB1-8230-C9DED5AB5938}" presName="horz1" presStyleCnt="0"/>
      <dgm:spPr/>
    </dgm:pt>
    <dgm:pt modelId="{1684019E-D2D6-42AC-9B7E-C042AB4B7DB8}" type="pres">
      <dgm:prSet presAssocID="{DDD99BEA-06BD-4AB1-8230-C9DED5AB5938}" presName="tx1" presStyleLbl="revTx" presStyleIdx="5" presStyleCnt="8"/>
      <dgm:spPr/>
      <dgm:t>
        <a:bodyPr/>
        <a:lstStyle/>
        <a:p>
          <a:endParaRPr lang="es-ES"/>
        </a:p>
      </dgm:t>
    </dgm:pt>
    <dgm:pt modelId="{DC919EB3-F7CC-49CB-A1F2-4D3F5F18FFA8}" type="pres">
      <dgm:prSet presAssocID="{DDD99BEA-06BD-4AB1-8230-C9DED5AB5938}" presName="vert1" presStyleCnt="0"/>
      <dgm:spPr/>
    </dgm:pt>
    <dgm:pt modelId="{E75527DD-50A0-443C-A9E1-8715033C6B87}" type="pres">
      <dgm:prSet presAssocID="{D8C9055F-6347-4C10-AF3D-9A1A6B4031E8}" presName="thickLine" presStyleLbl="alignNode1" presStyleIdx="6" presStyleCnt="8"/>
      <dgm:spPr/>
    </dgm:pt>
    <dgm:pt modelId="{8E8D1131-55D7-44F9-BE56-65BC75916E2E}" type="pres">
      <dgm:prSet presAssocID="{D8C9055F-6347-4C10-AF3D-9A1A6B4031E8}" presName="horz1" presStyleCnt="0"/>
      <dgm:spPr/>
    </dgm:pt>
    <dgm:pt modelId="{BAF1DF90-F1D0-403B-963E-DDE221304A8D}" type="pres">
      <dgm:prSet presAssocID="{D8C9055F-6347-4C10-AF3D-9A1A6B4031E8}" presName="tx1" presStyleLbl="revTx" presStyleIdx="6" presStyleCnt="8"/>
      <dgm:spPr/>
      <dgm:t>
        <a:bodyPr/>
        <a:lstStyle/>
        <a:p>
          <a:endParaRPr lang="es-ES"/>
        </a:p>
      </dgm:t>
    </dgm:pt>
    <dgm:pt modelId="{298B2FDE-B9AE-4892-AE55-414CAEBCDEF7}" type="pres">
      <dgm:prSet presAssocID="{D8C9055F-6347-4C10-AF3D-9A1A6B4031E8}" presName="vert1" presStyleCnt="0"/>
      <dgm:spPr/>
    </dgm:pt>
    <dgm:pt modelId="{CC5297FB-C641-4E6B-A899-A9985CC4B987}" type="pres">
      <dgm:prSet presAssocID="{FE90EAB4-8526-492F-BCA5-12862EDA580B}" presName="thickLine" presStyleLbl="alignNode1" presStyleIdx="7" presStyleCnt="8"/>
      <dgm:spPr/>
    </dgm:pt>
    <dgm:pt modelId="{4D09E7B7-8B1F-48BC-BB21-AE6092C90CE7}" type="pres">
      <dgm:prSet presAssocID="{FE90EAB4-8526-492F-BCA5-12862EDA580B}" presName="horz1" presStyleCnt="0"/>
      <dgm:spPr/>
    </dgm:pt>
    <dgm:pt modelId="{F06E6BEB-1024-40BC-ACAF-5C546E427490}" type="pres">
      <dgm:prSet presAssocID="{FE90EAB4-8526-492F-BCA5-12862EDA580B}" presName="tx1" presStyleLbl="revTx" presStyleIdx="7" presStyleCnt="8"/>
      <dgm:spPr/>
      <dgm:t>
        <a:bodyPr/>
        <a:lstStyle/>
        <a:p>
          <a:endParaRPr lang="es-ES"/>
        </a:p>
      </dgm:t>
    </dgm:pt>
    <dgm:pt modelId="{BA02726D-3A07-4951-8C7F-FBCA02B98CC9}" type="pres">
      <dgm:prSet presAssocID="{FE90EAB4-8526-492F-BCA5-12862EDA580B}" presName="vert1" presStyleCnt="0"/>
      <dgm:spPr/>
    </dgm:pt>
  </dgm:ptLst>
  <dgm:cxnLst>
    <dgm:cxn modelId="{203C9933-50D7-41E1-AB9B-FAC7DFC39092}" srcId="{EDF85466-B62A-461E-8B6C-CFDD75281A03}" destId="{91A4827B-F426-4A9E-9BD2-70A12C41CD48}" srcOrd="1" destOrd="0" parTransId="{7B802942-0F96-4F42-AB05-2F6ED874E2A7}" sibTransId="{1FAC3848-5EF8-41FF-B7D7-CE50DD01FFAA}"/>
    <dgm:cxn modelId="{1F082856-7D71-4E44-A30F-F474EEBB09A4}" srcId="{EDF85466-B62A-461E-8B6C-CFDD75281A03}" destId="{FE90EAB4-8526-492F-BCA5-12862EDA580B}" srcOrd="7" destOrd="0" parTransId="{81BEE4D6-436B-4F0A-82B8-0DB8AAC0E2BF}" sibTransId="{6822218F-677B-4F05-993E-4F33EA43788A}"/>
    <dgm:cxn modelId="{99667092-A0A2-4563-8976-572234DC717A}" srcId="{EDF85466-B62A-461E-8B6C-CFDD75281A03}" destId="{FE6235CC-186A-4307-8BB1-1677197345C4}" srcOrd="4" destOrd="0" parTransId="{C0C52CFE-8655-429A-9DD1-DC9F50B7255A}" sibTransId="{EDD0E871-4607-4DB7-8EC3-7B99B09B588B}"/>
    <dgm:cxn modelId="{BBFC9E52-4C9F-4CFE-84FA-C4EDA08E1D53}" type="presOf" srcId="{EDF85466-B62A-461E-8B6C-CFDD75281A03}" destId="{16FBA7E1-78D3-4933-8932-529EA00F3181}" srcOrd="0" destOrd="0" presId="urn:microsoft.com/office/officeart/2008/layout/LinedList"/>
    <dgm:cxn modelId="{B76F4F13-B5AA-4717-9F1D-BC3AF296BECC}" srcId="{EDF85466-B62A-461E-8B6C-CFDD75281A03}" destId="{F147349A-6AB3-42F2-A5E2-1865956DA886}" srcOrd="2" destOrd="0" parTransId="{961B2673-47DC-43C3-B764-22751B0AE45B}" sibTransId="{461A5CCC-98A0-44AB-8C49-1E750E2CBD3D}"/>
    <dgm:cxn modelId="{14974D05-8B8B-4E28-919C-67BAB40EA89A}" type="presOf" srcId="{FE6235CC-186A-4307-8BB1-1677197345C4}" destId="{4E2F2B8B-44CF-4B0C-B7D2-F104A0EB8403}" srcOrd="0" destOrd="0" presId="urn:microsoft.com/office/officeart/2008/layout/LinedList"/>
    <dgm:cxn modelId="{2E1F57CC-F258-4095-8269-BE685694EFD2}" srcId="{EDF85466-B62A-461E-8B6C-CFDD75281A03}" destId="{5B4BABB5-C8AA-4479-8E60-2782AE6CC20C}" srcOrd="3" destOrd="0" parTransId="{F283A34E-8CC5-4F7C-8070-78EFDE24036F}" sibTransId="{6D069371-D04F-401C-A7D1-B6CE856881C8}"/>
    <dgm:cxn modelId="{F2BA9033-DCEF-4BCA-82F2-C89019F909CF}" type="presOf" srcId="{91A4827B-F426-4A9E-9BD2-70A12C41CD48}" destId="{F0556CEA-306C-44A7-A25A-80C710E56B5A}" srcOrd="0" destOrd="0" presId="urn:microsoft.com/office/officeart/2008/layout/LinedList"/>
    <dgm:cxn modelId="{431F19A4-E0E9-48C3-9FFE-2CBFDD0A3C2C}" type="presOf" srcId="{DDD99BEA-06BD-4AB1-8230-C9DED5AB5938}" destId="{1684019E-D2D6-42AC-9B7E-C042AB4B7DB8}" srcOrd="0" destOrd="0" presId="urn:microsoft.com/office/officeart/2008/layout/LinedList"/>
    <dgm:cxn modelId="{6FDEC746-5C92-48D2-9431-22E81A779859}" srcId="{EDF85466-B62A-461E-8B6C-CFDD75281A03}" destId="{DDD99BEA-06BD-4AB1-8230-C9DED5AB5938}" srcOrd="5" destOrd="0" parTransId="{5C591507-65BC-44B6-8AE8-8B25469C4354}" sibTransId="{CA74A385-44F5-4B05-967B-2722A76FD5DF}"/>
    <dgm:cxn modelId="{504D4DA7-994D-407B-9ABA-DEFCACA8E75E}" srcId="{EDF85466-B62A-461E-8B6C-CFDD75281A03}" destId="{D8C9055F-6347-4C10-AF3D-9A1A6B4031E8}" srcOrd="6" destOrd="0" parTransId="{B3A1654E-3D92-4808-9DD5-B0F8C09D8970}" sibTransId="{C4F72C41-9A93-470F-9EF6-B35EDA5EF812}"/>
    <dgm:cxn modelId="{0C310F79-4DE6-4A4A-ABF1-427FEA3FE3C6}" type="presOf" srcId="{F147349A-6AB3-42F2-A5E2-1865956DA886}" destId="{EE8B58C5-BAC1-4C99-A1C6-DA87392F1519}" srcOrd="0" destOrd="0" presId="urn:microsoft.com/office/officeart/2008/layout/LinedList"/>
    <dgm:cxn modelId="{F1C7EC6B-84CB-4C66-847E-7B875F3AE82F}" type="presOf" srcId="{D8C9055F-6347-4C10-AF3D-9A1A6B4031E8}" destId="{BAF1DF90-F1D0-403B-963E-DDE221304A8D}" srcOrd="0" destOrd="0" presId="urn:microsoft.com/office/officeart/2008/layout/LinedList"/>
    <dgm:cxn modelId="{017F0602-73DC-48B9-89C3-C8666A2B549D}" type="presOf" srcId="{2325BD0A-31FD-4B06-8E6B-9411F0910387}" destId="{BB8FF1C9-13BC-43CF-815D-DEF1B9F26258}" srcOrd="0" destOrd="0" presId="urn:microsoft.com/office/officeart/2008/layout/LinedList"/>
    <dgm:cxn modelId="{D1225A0F-AABC-4150-8FB8-DDD50E0834A2}" srcId="{EDF85466-B62A-461E-8B6C-CFDD75281A03}" destId="{2325BD0A-31FD-4B06-8E6B-9411F0910387}" srcOrd="0" destOrd="0" parTransId="{C96EB342-FC13-4EA7-803F-D11595172DDE}" sibTransId="{A9E6AB0D-725E-4509-B811-32B437F7AC7C}"/>
    <dgm:cxn modelId="{F898C68D-9E47-4836-AB88-EEBB2452DDE7}" type="presOf" srcId="{FE90EAB4-8526-492F-BCA5-12862EDA580B}" destId="{F06E6BEB-1024-40BC-ACAF-5C546E427490}" srcOrd="0" destOrd="0" presId="urn:microsoft.com/office/officeart/2008/layout/LinedList"/>
    <dgm:cxn modelId="{6A16A830-761F-460E-9C9E-5812178F7070}" type="presOf" srcId="{5B4BABB5-C8AA-4479-8E60-2782AE6CC20C}" destId="{04D9A0E2-0F91-40B0-AB94-F767EBD946B0}" srcOrd="0" destOrd="0" presId="urn:microsoft.com/office/officeart/2008/layout/LinedList"/>
    <dgm:cxn modelId="{26E1571E-A400-4C1A-8744-0364148021DD}" type="presParOf" srcId="{16FBA7E1-78D3-4933-8932-529EA00F3181}" destId="{BE775FC8-314F-4D7E-AACD-E7F9F7BC5EE3}" srcOrd="0" destOrd="0" presId="urn:microsoft.com/office/officeart/2008/layout/LinedList"/>
    <dgm:cxn modelId="{B5CBDE9E-C57B-422F-BF49-5F77184BC3D4}" type="presParOf" srcId="{16FBA7E1-78D3-4933-8932-529EA00F3181}" destId="{1DD7CD1E-A4C5-4389-9802-46B260B24130}" srcOrd="1" destOrd="0" presId="urn:microsoft.com/office/officeart/2008/layout/LinedList"/>
    <dgm:cxn modelId="{D9C13A03-E3BF-4631-8CF6-E90F9E08732E}" type="presParOf" srcId="{1DD7CD1E-A4C5-4389-9802-46B260B24130}" destId="{BB8FF1C9-13BC-43CF-815D-DEF1B9F26258}" srcOrd="0" destOrd="0" presId="urn:microsoft.com/office/officeart/2008/layout/LinedList"/>
    <dgm:cxn modelId="{2DD5AD16-DA2D-47B4-85CF-8B57281AD8B4}" type="presParOf" srcId="{1DD7CD1E-A4C5-4389-9802-46B260B24130}" destId="{9446B766-C63F-43F3-93A2-903804CDB70C}" srcOrd="1" destOrd="0" presId="urn:microsoft.com/office/officeart/2008/layout/LinedList"/>
    <dgm:cxn modelId="{93560B14-4717-48B7-821C-B74146777B62}" type="presParOf" srcId="{16FBA7E1-78D3-4933-8932-529EA00F3181}" destId="{B3D1D32F-6B23-481F-AA2D-4E6419BBA94E}" srcOrd="2" destOrd="0" presId="urn:microsoft.com/office/officeart/2008/layout/LinedList"/>
    <dgm:cxn modelId="{A99FE827-FE83-4D92-8A52-FB2E59F661AD}" type="presParOf" srcId="{16FBA7E1-78D3-4933-8932-529EA00F3181}" destId="{4EE44F49-96BF-4D1A-A8A4-D85239F35766}" srcOrd="3" destOrd="0" presId="urn:microsoft.com/office/officeart/2008/layout/LinedList"/>
    <dgm:cxn modelId="{5A3E304D-DEB8-4E01-BF29-3537E731E606}" type="presParOf" srcId="{4EE44F49-96BF-4D1A-A8A4-D85239F35766}" destId="{F0556CEA-306C-44A7-A25A-80C710E56B5A}" srcOrd="0" destOrd="0" presId="urn:microsoft.com/office/officeart/2008/layout/LinedList"/>
    <dgm:cxn modelId="{CC74B515-BEEC-4F88-9876-0E4AF71376A8}" type="presParOf" srcId="{4EE44F49-96BF-4D1A-A8A4-D85239F35766}" destId="{4796FB6D-F7BE-4378-8088-40E079ABB9CC}" srcOrd="1" destOrd="0" presId="urn:microsoft.com/office/officeart/2008/layout/LinedList"/>
    <dgm:cxn modelId="{09B6CAE2-150F-42F7-B747-19EFDAE4F69A}" type="presParOf" srcId="{16FBA7E1-78D3-4933-8932-529EA00F3181}" destId="{516790EC-B194-468C-A59C-EDEB2D35FB15}" srcOrd="4" destOrd="0" presId="urn:microsoft.com/office/officeart/2008/layout/LinedList"/>
    <dgm:cxn modelId="{AD36CA55-988E-4FFE-9507-1DAF25D7D946}" type="presParOf" srcId="{16FBA7E1-78D3-4933-8932-529EA00F3181}" destId="{B27DB541-CB3D-40B8-9859-19375789E762}" srcOrd="5" destOrd="0" presId="urn:microsoft.com/office/officeart/2008/layout/LinedList"/>
    <dgm:cxn modelId="{3A53219D-2D6D-487A-938E-E9EEB7744B85}" type="presParOf" srcId="{B27DB541-CB3D-40B8-9859-19375789E762}" destId="{EE8B58C5-BAC1-4C99-A1C6-DA87392F1519}" srcOrd="0" destOrd="0" presId="urn:microsoft.com/office/officeart/2008/layout/LinedList"/>
    <dgm:cxn modelId="{522713F7-3FF0-4615-9A4D-1820B2099B31}" type="presParOf" srcId="{B27DB541-CB3D-40B8-9859-19375789E762}" destId="{FAA2C469-1850-4D06-9F6C-C64D15125704}" srcOrd="1" destOrd="0" presId="urn:microsoft.com/office/officeart/2008/layout/LinedList"/>
    <dgm:cxn modelId="{C4D1B368-ACA4-4400-A8B8-3FE96690EBCA}" type="presParOf" srcId="{16FBA7E1-78D3-4933-8932-529EA00F3181}" destId="{222F602A-6FCB-47EF-9DBC-8AC3B8D6305D}" srcOrd="6" destOrd="0" presId="urn:microsoft.com/office/officeart/2008/layout/LinedList"/>
    <dgm:cxn modelId="{46C3651E-5CF0-4F8C-A1F2-CCB9889BFB19}" type="presParOf" srcId="{16FBA7E1-78D3-4933-8932-529EA00F3181}" destId="{54A35D1E-9E3B-4ED9-B597-32BAF02CD5B7}" srcOrd="7" destOrd="0" presId="urn:microsoft.com/office/officeart/2008/layout/LinedList"/>
    <dgm:cxn modelId="{B31B9E70-EE38-4434-8449-C0C90FC0982C}" type="presParOf" srcId="{54A35D1E-9E3B-4ED9-B597-32BAF02CD5B7}" destId="{04D9A0E2-0F91-40B0-AB94-F767EBD946B0}" srcOrd="0" destOrd="0" presId="urn:microsoft.com/office/officeart/2008/layout/LinedList"/>
    <dgm:cxn modelId="{18F73325-B6C7-49A5-B0A5-D6D7EDFD54E6}" type="presParOf" srcId="{54A35D1E-9E3B-4ED9-B597-32BAF02CD5B7}" destId="{C1EE3024-DB9F-433D-9385-95FE982E1398}" srcOrd="1" destOrd="0" presId="urn:microsoft.com/office/officeart/2008/layout/LinedList"/>
    <dgm:cxn modelId="{0010D5AF-C27E-4A61-9CCB-C5ECEAE3973B}" type="presParOf" srcId="{16FBA7E1-78D3-4933-8932-529EA00F3181}" destId="{5F0BFE7A-CB59-4881-A826-74FEAB3BC6BB}" srcOrd="8" destOrd="0" presId="urn:microsoft.com/office/officeart/2008/layout/LinedList"/>
    <dgm:cxn modelId="{1A3A21BD-BF00-40F9-A93D-A1D0D695F92A}" type="presParOf" srcId="{16FBA7E1-78D3-4933-8932-529EA00F3181}" destId="{E6EF568C-D1A4-408C-951B-6F1CD221755F}" srcOrd="9" destOrd="0" presId="urn:microsoft.com/office/officeart/2008/layout/LinedList"/>
    <dgm:cxn modelId="{C67C1CE9-2D31-4657-8DA2-566B17B080C9}" type="presParOf" srcId="{E6EF568C-D1A4-408C-951B-6F1CD221755F}" destId="{4E2F2B8B-44CF-4B0C-B7D2-F104A0EB8403}" srcOrd="0" destOrd="0" presId="urn:microsoft.com/office/officeart/2008/layout/LinedList"/>
    <dgm:cxn modelId="{690BE07A-EC1B-4E28-A4C0-C41CDD9217AC}" type="presParOf" srcId="{E6EF568C-D1A4-408C-951B-6F1CD221755F}" destId="{B73650AF-EDA7-4281-A19D-81727D934DDF}" srcOrd="1" destOrd="0" presId="urn:microsoft.com/office/officeart/2008/layout/LinedList"/>
    <dgm:cxn modelId="{C1AC5815-AA12-4524-9886-18E88264AF61}" type="presParOf" srcId="{16FBA7E1-78D3-4933-8932-529EA00F3181}" destId="{79A4F8E8-BFBF-4CA8-8F14-40DC428BF174}" srcOrd="10" destOrd="0" presId="urn:microsoft.com/office/officeart/2008/layout/LinedList"/>
    <dgm:cxn modelId="{16D9CB34-A8BB-40F1-8B82-83913CFB2A46}" type="presParOf" srcId="{16FBA7E1-78D3-4933-8932-529EA00F3181}" destId="{3BEC444C-E085-4EFF-9525-088265740464}" srcOrd="11" destOrd="0" presId="urn:microsoft.com/office/officeart/2008/layout/LinedList"/>
    <dgm:cxn modelId="{3643FDAF-5874-45A6-9FFB-FE3F0C1C40FA}" type="presParOf" srcId="{3BEC444C-E085-4EFF-9525-088265740464}" destId="{1684019E-D2D6-42AC-9B7E-C042AB4B7DB8}" srcOrd="0" destOrd="0" presId="urn:microsoft.com/office/officeart/2008/layout/LinedList"/>
    <dgm:cxn modelId="{82C368CA-438E-400C-90B8-B5197A33B4D9}" type="presParOf" srcId="{3BEC444C-E085-4EFF-9525-088265740464}" destId="{DC919EB3-F7CC-49CB-A1F2-4D3F5F18FFA8}" srcOrd="1" destOrd="0" presId="urn:microsoft.com/office/officeart/2008/layout/LinedList"/>
    <dgm:cxn modelId="{35684A28-E9B8-4D5F-922C-5A23745C4D33}" type="presParOf" srcId="{16FBA7E1-78D3-4933-8932-529EA00F3181}" destId="{E75527DD-50A0-443C-A9E1-8715033C6B87}" srcOrd="12" destOrd="0" presId="urn:microsoft.com/office/officeart/2008/layout/LinedList"/>
    <dgm:cxn modelId="{028ABAA1-F8A8-41A5-99C5-2688B01511AE}" type="presParOf" srcId="{16FBA7E1-78D3-4933-8932-529EA00F3181}" destId="{8E8D1131-55D7-44F9-BE56-65BC75916E2E}" srcOrd="13" destOrd="0" presId="urn:microsoft.com/office/officeart/2008/layout/LinedList"/>
    <dgm:cxn modelId="{D582ED33-C5BD-44E5-92D9-E6035E5FAAAD}" type="presParOf" srcId="{8E8D1131-55D7-44F9-BE56-65BC75916E2E}" destId="{BAF1DF90-F1D0-403B-963E-DDE221304A8D}" srcOrd="0" destOrd="0" presId="urn:microsoft.com/office/officeart/2008/layout/LinedList"/>
    <dgm:cxn modelId="{8BB7AE51-7B8A-441D-B73A-8B57032FB4CE}" type="presParOf" srcId="{8E8D1131-55D7-44F9-BE56-65BC75916E2E}" destId="{298B2FDE-B9AE-4892-AE55-414CAEBCDEF7}" srcOrd="1" destOrd="0" presId="urn:microsoft.com/office/officeart/2008/layout/LinedList"/>
    <dgm:cxn modelId="{D3CB17F4-FF2F-4D2C-9C14-62587711A052}" type="presParOf" srcId="{16FBA7E1-78D3-4933-8932-529EA00F3181}" destId="{CC5297FB-C641-4E6B-A899-A9985CC4B987}" srcOrd="14" destOrd="0" presId="urn:microsoft.com/office/officeart/2008/layout/LinedList"/>
    <dgm:cxn modelId="{80720EAE-E337-496C-BB65-24C263A19279}" type="presParOf" srcId="{16FBA7E1-78D3-4933-8932-529EA00F3181}" destId="{4D09E7B7-8B1F-48BC-BB21-AE6092C90CE7}" srcOrd="15" destOrd="0" presId="urn:microsoft.com/office/officeart/2008/layout/LinedList"/>
    <dgm:cxn modelId="{7ADE88C3-B308-40E6-BCE5-6D6CEBFEF745}" type="presParOf" srcId="{4D09E7B7-8B1F-48BC-BB21-AE6092C90CE7}" destId="{F06E6BEB-1024-40BC-ACAF-5C546E427490}" srcOrd="0" destOrd="0" presId="urn:microsoft.com/office/officeart/2008/layout/LinedList"/>
    <dgm:cxn modelId="{9D392E27-9048-46D9-822D-7D47FCFD9F2E}" type="presParOf" srcId="{4D09E7B7-8B1F-48BC-BB21-AE6092C90CE7}" destId="{BA02726D-3A07-4951-8C7F-FBCA02B98CC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0A36889-0A05-4FE6-8C28-A30907B25F2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s-ES"/>
        </a:p>
      </dgm:t>
    </dgm:pt>
    <dgm:pt modelId="{5208D78A-66C1-43C6-BE3F-6F76EFB0A115}">
      <dgm:prSet phldrT="[Texto]"/>
      <dgm:spPr/>
      <dgm:t>
        <a:bodyPr/>
        <a:lstStyle/>
        <a:p>
          <a:r>
            <a:rPr lang="es-AR" dirty="0" smtClean="0"/>
            <a:t>SOLCA</a:t>
          </a:r>
          <a:endParaRPr lang="es-ES" dirty="0"/>
        </a:p>
      </dgm:t>
    </dgm:pt>
    <dgm:pt modelId="{379104D7-CDC5-4075-A865-997E6D20E624}" type="parTrans" cxnId="{913F0D50-0B55-4CEE-A921-EA5F8FAE0C89}">
      <dgm:prSet/>
      <dgm:spPr/>
      <dgm:t>
        <a:bodyPr/>
        <a:lstStyle/>
        <a:p>
          <a:endParaRPr lang="es-ES"/>
        </a:p>
      </dgm:t>
    </dgm:pt>
    <dgm:pt modelId="{CC50938B-D413-4990-8355-E0901A4F6661}" type="sibTrans" cxnId="{913F0D50-0B55-4CEE-A921-EA5F8FAE0C89}">
      <dgm:prSet/>
      <dgm:spPr/>
      <dgm:t>
        <a:bodyPr/>
        <a:lstStyle/>
        <a:p>
          <a:endParaRPr lang="es-ES"/>
        </a:p>
      </dgm:t>
    </dgm:pt>
    <dgm:pt modelId="{5EE5DF00-5842-4ABC-899B-492AE4AC305C}">
      <dgm:prSet phldrT="[Texto]"/>
      <dgm:spPr/>
      <dgm:t>
        <a:bodyPr/>
        <a:lstStyle/>
        <a:p>
          <a:r>
            <a:rPr lang="es-AR" dirty="0" smtClean="0"/>
            <a:t>Aplicaciones para ayudar alguna discapacidad Visual, Motora y Auditiva, para el Autismo y Síndrome de Down</a:t>
          </a:r>
          <a:endParaRPr lang="es-ES" dirty="0"/>
        </a:p>
      </dgm:t>
    </dgm:pt>
    <dgm:pt modelId="{EEC40206-2EB6-4241-9799-35C34901BCE3}" type="parTrans" cxnId="{C462318A-5B19-4438-A988-CFB55D96506B}">
      <dgm:prSet/>
      <dgm:spPr/>
      <dgm:t>
        <a:bodyPr/>
        <a:lstStyle/>
        <a:p>
          <a:endParaRPr lang="es-ES"/>
        </a:p>
      </dgm:t>
    </dgm:pt>
    <dgm:pt modelId="{DE26E71B-1EC5-49A9-8E90-9E1DF906E3C5}" type="sibTrans" cxnId="{C462318A-5B19-4438-A988-CFB55D96506B}">
      <dgm:prSet/>
      <dgm:spPr/>
      <dgm:t>
        <a:bodyPr/>
        <a:lstStyle/>
        <a:p>
          <a:endParaRPr lang="es-ES"/>
        </a:p>
      </dgm:t>
    </dgm:pt>
    <dgm:pt modelId="{2BF29E79-840B-4AF5-8CF4-775F85D96A77}">
      <dgm:prSet phldrT="[Texto]"/>
      <dgm:spPr/>
      <dgm:t>
        <a:bodyPr/>
        <a:lstStyle/>
        <a:p>
          <a:r>
            <a:rPr lang="es-ES" dirty="0" smtClean="0"/>
            <a:t>http://solca.aig.gob.pa/home/para-discapacitados</a:t>
          </a:r>
          <a:endParaRPr lang="es-ES" dirty="0"/>
        </a:p>
      </dgm:t>
    </dgm:pt>
    <dgm:pt modelId="{BF990296-6028-44FD-9620-D0E21C62A47A}" type="parTrans" cxnId="{74268E7D-7287-45EE-B853-E878192A008A}">
      <dgm:prSet/>
      <dgm:spPr/>
      <dgm:t>
        <a:bodyPr/>
        <a:lstStyle/>
        <a:p>
          <a:endParaRPr lang="es-ES"/>
        </a:p>
      </dgm:t>
    </dgm:pt>
    <dgm:pt modelId="{847A2182-883C-46C5-AF9E-C6FC92272733}" type="sibTrans" cxnId="{74268E7D-7287-45EE-B853-E878192A008A}">
      <dgm:prSet/>
      <dgm:spPr/>
      <dgm:t>
        <a:bodyPr/>
        <a:lstStyle/>
        <a:p>
          <a:endParaRPr lang="es-ES"/>
        </a:p>
      </dgm:t>
    </dgm:pt>
    <dgm:pt modelId="{08489319-BFF2-4516-AE74-A21DFD39AA6F}">
      <dgm:prSet phldrT="[Texto]"/>
      <dgm:spPr/>
      <dgm:t>
        <a:bodyPr/>
        <a:lstStyle/>
        <a:p>
          <a:r>
            <a:rPr lang="es-AR" dirty="0" smtClean="0"/>
            <a:t>Lectores de pantalla</a:t>
          </a:r>
          <a:endParaRPr lang="es-ES" dirty="0"/>
        </a:p>
      </dgm:t>
    </dgm:pt>
    <dgm:pt modelId="{436F6BDF-2B35-4EFC-B3A9-280CE2B74D00}" type="parTrans" cxnId="{AFE1C9D7-01AE-4936-93AF-9B81BABAAA00}">
      <dgm:prSet/>
      <dgm:spPr/>
      <dgm:t>
        <a:bodyPr/>
        <a:lstStyle/>
        <a:p>
          <a:endParaRPr lang="es-ES"/>
        </a:p>
      </dgm:t>
    </dgm:pt>
    <dgm:pt modelId="{1727981E-63EE-4BD4-B7F9-E1D02ED75CE3}" type="sibTrans" cxnId="{AFE1C9D7-01AE-4936-93AF-9B81BABAAA00}">
      <dgm:prSet/>
      <dgm:spPr/>
      <dgm:t>
        <a:bodyPr/>
        <a:lstStyle/>
        <a:p>
          <a:endParaRPr lang="es-ES"/>
        </a:p>
      </dgm:t>
    </dgm:pt>
    <dgm:pt modelId="{97440CFC-B483-4038-805F-5986F5E213B1}">
      <dgm:prSet phldrT="[Texto]"/>
      <dgm:spPr/>
      <dgm:t>
        <a:bodyPr/>
        <a:lstStyle/>
        <a:p>
          <a:r>
            <a:rPr lang="es-AR" dirty="0" err="1" smtClean="0"/>
            <a:t>Jaws</a:t>
          </a:r>
          <a:r>
            <a:rPr lang="es-AR" dirty="0" smtClean="0"/>
            <a:t>; NVDA, ORCA, </a:t>
          </a:r>
          <a:r>
            <a:rPr lang="es-ES" dirty="0" smtClean="0"/>
            <a:t>Apple </a:t>
          </a:r>
          <a:r>
            <a:rPr lang="es-ES" dirty="0" err="1" smtClean="0"/>
            <a:t>VoiceOver</a:t>
          </a:r>
          <a:endParaRPr lang="es-ES" dirty="0" smtClean="0"/>
        </a:p>
      </dgm:t>
    </dgm:pt>
    <dgm:pt modelId="{74175F7B-4E68-4090-83BD-DB76BD46F32E}" type="parTrans" cxnId="{7ABD443C-B8FD-48AC-909A-D66931909D5F}">
      <dgm:prSet/>
      <dgm:spPr/>
      <dgm:t>
        <a:bodyPr/>
        <a:lstStyle/>
        <a:p>
          <a:endParaRPr lang="es-ES"/>
        </a:p>
      </dgm:t>
    </dgm:pt>
    <dgm:pt modelId="{3825CF42-53AA-4929-8E2E-27A07E5A3F64}" type="sibTrans" cxnId="{7ABD443C-B8FD-48AC-909A-D66931909D5F}">
      <dgm:prSet/>
      <dgm:spPr/>
      <dgm:t>
        <a:bodyPr/>
        <a:lstStyle/>
        <a:p>
          <a:endParaRPr lang="es-ES"/>
        </a:p>
      </dgm:t>
    </dgm:pt>
    <dgm:pt modelId="{C64C1140-EB7A-4DC0-85D7-2C0A776DE938}">
      <dgm:prSet phldrT="[Texto]"/>
      <dgm:spPr/>
      <dgm:t>
        <a:bodyPr/>
        <a:lstStyle/>
        <a:p>
          <a:r>
            <a:rPr lang="es-ES" dirty="0" smtClean="0"/>
            <a:t>Google </a:t>
          </a:r>
          <a:r>
            <a:rPr lang="es-ES" dirty="0" err="1" smtClean="0"/>
            <a:t>TalkBack</a:t>
          </a:r>
          <a:endParaRPr lang="es-ES" dirty="0"/>
        </a:p>
      </dgm:t>
    </dgm:pt>
    <dgm:pt modelId="{92844320-1E45-4376-A94C-078CF4A5C961}" type="parTrans" cxnId="{8ED90A5C-05BF-40A9-9E67-B79EE5EB2128}">
      <dgm:prSet/>
      <dgm:spPr/>
      <dgm:t>
        <a:bodyPr/>
        <a:lstStyle/>
        <a:p>
          <a:endParaRPr lang="es-ES"/>
        </a:p>
      </dgm:t>
    </dgm:pt>
    <dgm:pt modelId="{C2D94DE0-A0C3-4D32-B224-77799088FC5B}" type="sibTrans" cxnId="{8ED90A5C-05BF-40A9-9E67-B79EE5EB2128}">
      <dgm:prSet/>
      <dgm:spPr/>
      <dgm:t>
        <a:bodyPr/>
        <a:lstStyle/>
        <a:p>
          <a:endParaRPr lang="es-ES"/>
        </a:p>
      </dgm:t>
    </dgm:pt>
    <dgm:pt modelId="{FF7FED5C-B09F-4827-9BB1-0A1F503E30AE}" type="pres">
      <dgm:prSet presAssocID="{60A36889-0A05-4FE6-8C28-A30907B25F2E}" presName="vert0" presStyleCnt="0">
        <dgm:presLayoutVars>
          <dgm:dir/>
          <dgm:animOne val="branch"/>
          <dgm:animLvl val="lvl"/>
        </dgm:presLayoutVars>
      </dgm:prSet>
      <dgm:spPr/>
      <dgm:t>
        <a:bodyPr/>
        <a:lstStyle/>
        <a:p>
          <a:endParaRPr lang="es-ES"/>
        </a:p>
      </dgm:t>
    </dgm:pt>
    <dgm:pt modelId="{D4FC184E-3151-40F2-A2BC-D1CEA06C0AE0}" type="pres">
      <dgm:prSet presAssocID="{5208D78A-66C1-43C6-BE3F-6F76EFB0A115}" presName="thickLine" presStyleLbl="alignNode1" presStyleIdx="0" presStyleCnt="2"/>
      <dgm:spPr/>
    </dgm:pt>
    <dgm:pt modelId="{154DC660-E3B7-41A9-8B0C-963154BD6ECA}" type="pres">
      <dgm:prSet presAssocID="{5208D78A-66C1-43C6-BE3F-6F76EFB0A115}" presName="horz1" presStyleCnt="0"/>
      <dgm:spPr/>
    </dgm:pt>
    <dgm:pt modelId="{205EA5D6-CD54-442E-AAC3-51DFB2766E70}" type="pres">
      <dgm:prSet presAssocID="{5208D78A-66C1-43C6-BE3F-6F76EFB0A115}" presName="tx1" presStyleLbl="revTx" presStyleIdx="0" presStyleCnt="6"/>
      <dgm:spPr/>
      <dgm:t>
        <a:bodyPr/>
        <a:lstStyle/>
        <a:p>
          <a:endParaRPr lang="es-ES"/>
        </a:p>
      </dgm:t>
    </dgm:pt>
    <dgm:pt modelId="{FCA83436-82DC-4890-9565-35DC763FFB1D}" type="pres">
      <dgm:prSet presAssocID="{5208D78A-66C1-43C6-BE3F-6F76EFB0A115}" presName="vert1" presStyleCnt="0"/>
      <dgm:spPr/>
    </dgm:pt>
    <dgm:pt modelId="{945031BF-0972-4653-AD24-6960C8C2612E}" type="pres">
      <dgm:prSet presAssocID="{5EE5DF00-5842-4ABC-899B-492AE4AC305C}" presName="vertSpace2a" presStyleCnt="0"/>
      <dgm:spPr/>
    </dgm:pt>
    <dgm:pt modelId="{142AF01C-D65B-4D2C-8D84-12608D8D7502}" type="pres">
      <dgm:prSet presAssocID="{5EE5DF00-5842-4ABC-899B-492AE4AC305C}" presName="horz2" presStyleCnt="0"/>
      <dgm:spPr/>
    </dgm:pt>
    <dgm:pt modelId="{29F487D1-CED5-44C8-9796-CD6D98EC97A8}" type="pres">
      <dgm:prSet presAssocID="{5EE5DF00-5842-4ABC-899B-492AE4AC305C}" presName="horzSpace2" presStyleCnt="0"/>
      <dgm:spPr/>
    </dgm:pt>
    <dgm:pt modelId="{0C06AC37-052B-4503-A4A3-0D0724B5DF76}" type="pres">
      <dgm:prSet presAssocID="{5EE5DF00-5842-4ABC-899B-492AE4AC305C}" presName="tx2" presStyleLbl="revTx" presStyleIdx="1" presStyleCnt="6" custScaleY="69480"/>
      <dgm:spPr/>
      <dgm:t>
        <a:bodyPr/>
        <a:lstStyle/>
        <a:p>
          <a:endParaRPr lang="es-ES"/>
        </a:p>
      </dgm:t>
    </dgm:pt>
    <dgm:pt modelId="{6D80847C-CDEF-4EBF-8E47-D0FE2A330DFE}" type="pres">
      <dgm:prSet presAssocID="{5EE5DF00-5842-4ABC-899B-492AE4AC305C}" presName="vert2" presStyleCnt="0"/>
      <dgm:spPr/>
    </dgm:pt>
    <dgm:pt modelId="{C3ADB34E-F7A1-42E9-A418-18180E4C92FF}" type="pres">
      <dgm:prSet presAssocID="{5EE5DF00-5842-4ABC-899B-492AE4AC305C}" presName="thinLine2b" presStyleLbl="callout" presStyleIdx="0" presStyleCnt="4"/>
      <dgm:spPr/>
    </dgm:pt>
    <dgm:pt modelId="{ACDBFB3D-48A2-4380-A9B8-64CE89F6B2C1}" type="pres">
      <dgm:prSet presAssocID="{5EE5DF00-5842-4ABC-899B-492AE4AC305C}" presName="vertSpace2b" presStyleCnt="0"/>
      <dgm:spPr/>
    </dgm:pt>
    <dgm:pt modelId="{C625710F-7F71-4466-AB0A-C5F614881C5F}" type="pres">
      <dgm:prSet presAssocID="{2BF29E79-840B-4AF5-8CF4-775F85D96A77}" presName="horz2" presStyleCnt="0"/>
      <dgm:spPr/>
    </dgm:pt>
    <dgm:pt modelId="{5097CBFD-9903-4756-8ED5-9DFA869CFA05}" type="pres">
      <dgm:prSet presAssocID="{2BF29E79-840B-4AF5-8CF4-775F85D96A77}" presName="horzSpace2" presStyleCnt="0"/>
      <dgm:spPr/>
    </dgm:pt>
    <dgm:pt modelId="{379BF076-D188-4505-A3A4-FB9E09828D91}" type="pres">
      <dgm:prSet presAssocID="{2BF29E79-840B-4AF5-8CF4-775F85D96A77}" presName="tx2" presStyleLbl="revTx" presStyleIdx="2" presStyleCnt="6" custScaleY="36781"/>
      <dgm:spPr/>
      <dgm:t>
        <a:bodyPr/>
        <a:lstStyle/>
        <a:p>
          <a:endParaRPr lang="es-ES"/>
        </a:p>
      </dgm:t>
    </dgm:pt>
    <dgm:pt modelId="{4B7D62EA-D69F-4D73-8B8B-D17CB652433C}" type="pres">
      <dgm:prSet presAssocID="{2BF29E79-840B-4AF5-8CF4-775F85D96A77}" presName="vert2" presStyleCnt="0"/>
      <dgm:spPr/>
    </dgm:pt>
    <dgm:pt modelId="{2D5093AC-3DD4-4069-A477-102DCA5CF884}" type="pres">
      <dgm:prSet presAssocID="{2BF29E79-840B-4AF5-8CF4-775F85D96A77}" presName="thinLine2b" presStyleLbl="callout" presStyleIdx="1" presStyleCnt="4"/>
      <dgm:spPr/>
    </dgm:pt>
    <dgm:pt modelId="{0287D710-C822-435D-9B8C-E16AE9BE7A43}" type="pres">
      <dgm:prSet presAssocID="{2BF29E79-840B-4AF5-8CF4-775F85D96A77}" presName="vertSpace2b" presStyleCnt="0"/>
      <dgm:spPr/>
    </dgm:pt>
    <dgm:pt modelId="{569E5B0B-E67B-4CB3-AD19-C30C212296FD}" type="pres">
      <dgm:prSet presAssocID="{08489319-BFF2-4516-AE74-A21DFD39AA6F}" presName="thickLine" presStyleLbl="alignNode1" presStyleIdx="1" presStyleCnt="2"/>
      <dgm:spPr/>
    </dgm:pt>
    <dgm:pt modelId="{269155D0-DDC9-4B01-BC7F-EB19D0D63610}" type="pres">
      <dgm:prSet presAssocID="{08489319-BFF2-4516-AE74-A21DFD39AA6F}" presName="horz1" presStyleCnt="0"/>
      <dgm:spPr/>
    </dgm:pt>
    <dgm:pt modelId="{E4ED95C8-167B-41D5-8D93-FFC21E4877F9}" type="pres">
      <dgm:prSet presAssocID="{08489319-BFF2-4516-AE74-A21DFD39AA6F}" presName="tx1" presStyleLbl="revTx" presStyleIdx="3" presStyleCnt="6"/>
      <dgm:spPr/>
      <dgm:t>
        <a:bodyPr/>
        <a:lstStyle/>
        <a:p>
          <a:endParaRPr lang="es-ES"/>
        </a:p>
      </dgm:t>
    </dgm:pt>
    <dgm:pt modelId="{5E804B80-9C94-439F-B73C-CB38442A2CE6}" type="pres">
      <dgm:prSet presAssocID="{08489319-BFF2-4516-AE74-A21DFD39AA6F}" presName="vert1" presStyleCnt="0"/>
      <dgm:spPr/>
    </dgm:pt>
    <dgm:pt modelId="{14BAE0DB-098B-4A2C-8576-26E4306DEB1D}" type="pres">
      <dgm:prSet presAssocID="{97440CFC-B483-4038-805F-5986F5E213B1}" presName="vertSpace2a" presStyleCnt="0"/>
      <dgm:spPr/>
    </dgm:pt>
    <dgm:pt modelId="{32C84DC0-3D81-4034-B1FD-8DA5B56D614D}" type="pres">
      <dgm:prSet presAssocID="{97440CFC-B483-4038-805F-5986F5E213B1}" presName="horz2" presStyleCnt="0"/>
      <dgm:spPr/>
    </dgm:pt>
    <dgm:pt modelId="{DAB5944E-D4DF-440F-927D-DA73C0996F5F}" type="pres">
      <dgm:prSet presAssocID="{97440CFC-B483-4038-805F-5986F5E213B1}" presName="horzSpace2" presStyleCnt="0"/>
      <dgm:spPr/>
    </dgm:pt>
    <dgm:pt modelId="{7537EE90-1DDE-460D-AED2-0BB9D9B5CD9E}" type="pres">
      <dgm:prSet presAssocID="{97440CFC-B483-4038-805F-5986F5E213B1}" presName="tx2" presStyleLbl="revTx" presStyleIdx="4" presStyleCnt="6" custScaleY="27218"/>
      <dgm:spPr/>
      <dgm:t>
        <a:bodyPr/>
        <a:lstStyle/>
        <a:p>
          <a:endParaRPr lang="es-ES"/>
        </a:p>
      </dgm:t>
    </dgm:pt>
    <dgm:pt modelId="{F36DC94E-0003-469B-9143-F450D7D2BF91}" type="pres">
      <dgm:prSet presAssocID="{97440CFC-B483-4038-805F-5986F5E213B1}" presName="vert2" presStyleCnt="0"/>
      <dgm:spPr/>
    </dgm:pt>
    <dgm:pt modelId="{F5CB1689-C035-445C-82CB-9A76318612CB}" type="pres">
      <dgm:prSet presAssocID="{97440CFC-B483-4038-805F-5986F5E213B1}" presName="thinLine2b" presStyleLbl="callout" presStyleIdx="2" presStyleCnt="4"/>
      <dgm:spPr/>
    </dgm:pt>
    <dgm:pt modelId="{BAE0190C-B0F6-4EC5-A8B6-D365F20AAF12}" type="pres">
      <dgm:prSet presAssocID="{97440CFC-B483-4038-805F-5986F5E213B1}" presName="vertSpace2b" presStyleCnt="0"/>
      <dgm:spPr/>
    </dgm:pt>
    <dgm:pt modelId="{A7542E40-4BC5-4ACC-881D-5D5E87B6B47F}" type="pres">
      <dgm:prSet presAssocID="{C64C1140-EB7A-4DC0-85D7-2C0A776DE938}" presName="horz2" presStyleCnt="0"/>
      <dgm:spPr/>
    </dgm:pt>
    <dgm:pt modelId="{CD383B85-DAA9-40AF-973D-F6095ABEC440}" type="pres">
      <dgm:prSet presAssocID="{C64C1140-EB7A-4DC0-85D7-2C0A776DE938}" presName="horzSpace2" presStyleCnt="0"/>
      <dgm:spPr/>
    </dgm:pt>
    <dgm:pt modelId="{4805DAE4-85A8-4714-A752-FFD407794B48}" type="pres">
      <dgm:prSet presAssocID="{C64C1140-EB7A-4DC0-85D7-2C0A776DE938}" presName="tx2" presStyleLbl="revTx" presStyleIdx="5" presStyleCnt="6" custScaleY="21052"/>
      <dgm:spPr/>
      <dgm:t>
        <a:bodyPr/>
        <a:lstStyle/>
        <a:p>
          <a:endParaRPr lang="es-ES"/>
        </a:p>
      </dgm:t>
    </dgm:pt>
    <dgm:pt modelId="{28D21882-A7DC-4939-82EA-3240BC136864}" type="pres">
      <dgm:prSet presAssocID="{C64C1140-EB7A-4DC0-85D7-2C0A776DE938}" presName="vert2" presStyleCnt="0"/>
      <dgm:spPr/>
    </dgm:pt>
    <dgm:pt modelId="{C2A9A704-7FD9-40AD-A6DA-15FFDD016B68}" type="pres">
      <dgm:prSet presAssocID="{C64C1140-EB7A-4DC0-85D7-2C0A776DE938}" presName="thinLine2b" presStyleLbl="callout" presStyleIdx="3" presStyleCnt="4"/>
      <dgm:spPr/>
    </dgm:pt>
    <dgm:pt modelId="{BE45A37B-9CD4-4528-A4C8-9451FA4CB8DD}" type="pres">
      <dgm:prSet presAssocID="{C64C1140-EB7A-4DC0-85D7-2C0A776DE938}" presName="vertSpace2b" presStyleCnt="0"/>
      <dgm:spPr/>
    </dgm:pt>
  </dgm:ptLst>
  <dgm:cxnLst>
    <dgm:cxn modelId="{8ED90A5C-05BF-40A9-9E67-B79EE5EB2128}" srcId="{08489319-BFF2-4516-AE74-A21DFD39AA6F}" destId="{C64C1140-EB7A-4DC0-85D7-2C0A776DE938}" srcOrd="1" destOrd="0" parTransId="{92844320-1E45-4376-A94C-078CF4A5C961}" sibTransId="{C2D94DE0-A0C3-4D32-B224-77799088FC5B}"/>
    <dgm:cxn modelId="{E62D2A5A-1049-4A9B-AC74-F03DC66F81CD}" type="presOf" srcId="{5208D78A-66C1-43C6-BE3F-6F76EFB0A115}" destId="{205EA5D6-CD54-442E-AAC3-51DFB2766E70}" srcOrd="0" destOrd="0" presId="urn:microsoft.com/office/officeart/2008/layout/LinedList"/>
    <dgm:cxn modelId="{7ABD443C-B8FD-48AC-909A-D66931909D5F}" srcId="{08489319-BFF2-4516-AE74-A21DFD39AA6F}" destId="{97440CFC-B483-4038-805F-5986F5E213B1}" srcOrd="0" destOrd="0" parTransId="{74175F7B-4E68-4090-83BD-DB76BD46F32E}" sibTransId="{3825CF42-53AA-4929-8E2E-27A07E5A3F64}"/>
    <dgm:cxn modelId="{AFE1C9D7-01AE-4936-93AF-9B81BABAAA00}" srcId="{60A36889-0A05-4FE6-8C28-A30907B25F2E}" destId="{08489319-BFF2-4516-AE74-A21DFD39AA6F}" srcOrd="1" destOrd="0" parTransId="{436F6BDF-2B35-4EFC-B3A9-280CE2B74D00}" sibTransId="{1727981E-63EE-4BD4-B7F9-E1D02ED75CE3}"/>
    <dgm:cxn modelId="{913F0D50-0B55-4CEE-A921-EA5F8FAE0C89}" srcId="{60A36889-0A05-4FE6-8C28-A30907B25F2E}" destId="{5208D78A-66C1-43C6-BE3F-6F76EFB0A115}" srcOrd="0" destOrd="0" parTransId="{379104D7-CDC5-4075-A865-997E6D20E624}" sibTransId="{CC50938B-D413-4990-8355-E0901A4F6661}"/>
    <dgm:cxn modelId="{2099EBC3-0A49-48BF-A246-80A0ABF3A4CB}" type="presOf" srcId="{5EE5DF00-5842-4ABC-899B-492AE4AC305C}" destId="{0C06AC37-052B-4503-A4A3-0D0724B5DF76}" srcOrd="0" destOrd="0" presId="urn:microsoft.com/office/officeart/2008/layout/LinedList"/>
    <dgm:cxn modelId="{D7743D92-4F65-4CB0-856A-1DD4CB29D96E}" type="presOf" srcId="{2BF29E79-840B-4AF5-8CF4-775F85D96A77}" destId="{379BF076-D188-4505-A3A4-FB9E09828D91}" srcOrd="0" destOrd="0" presId="urn:microsoft.com/office/officeart/2008/layout/LinedList"/>
    <dgm:cxn modelId="{A08C719B-48F5-4447-AE88-19603C05D709}" type="presOf" srcId="{08489319-BFF2-4516-AE74-A21DFD39AA6F}" destId="{E4ED95C8-167B-41D5-8D93-FFC21E4877F9}" srcOrd="0" destOrd="0" presId="urn:microsoft.com/office/officeart/2008/layout/LinedList"/>
    <dgm:cxn modelId="{C462318A-5B19-4438-A988-CFB55D96506B}" srcId="{5208D78A-66C1-43C6-BE3F-6F76EFB0A115}" destId="{5EE5DF00-5842-4ABC-899B-492AE4AC305C}" srcOrd="0" destOrd="0" parTransId="{EEC40206-2EB6-4241-9799-35C34901BCE3}" sibTransId="{DE26E71B-1EC5-49A9-8E90-9E1DF906E3C5}"/>
    <dgm:cxn modelId="{8384ACC2-3F87-40D2-BAB4-4BAB9ED5EB29}" type="presOf" srcId="{C64C1140-EB7A-4DC0-85D7-2C0A776DE938}" destId="{4805DAE4-85A8-4714-A752-FFD407794B48}" srcOrd="0" destOrd="0" presId="urn:microsoft.com/office/officeart/2008/layout/LinedList"/>
    <dgm:cxn modelId="{74268E7D-7287-45EE-B853-E878192A008A}" srcId="{5208D78A-66C1-43C6-BE3F-6F76EFB0A115}" destId="{2BF29E79-840B-4AF5-8CF4-775F85D96A77}" srcOrd="1" destOrd="0" parTransId="{BF990296-6028-44FD-9620-D0E21C62A47A}" sibTransId="{847A2182-883C-46C5-AF9E-C6FC92272733}"/>
    <dgm:cxn modelId="{457A1038-FDC7-4F0F-BC40-D8AB7FFD2D9A}" type="presOf" srcId="{60A36889-0A05-4FE6-8C28-A30907B25F2E}" destId="{FF7FED5C-B09F-4827-9BB1-0A1F503E30AE}" srcOrd="0" destOrd="0" presId="urn:microsoft.com/office/officeart/2008/layout/LinedList"/>
    <dgm:cxn modelId="{4509F817-B84E-4D5D-8AF4-5AE1BA30656A}" type="presOf" srcId="{97440CFC-B483-4038-805F-5986F5E213B1}" destId="{7537EE90-1DDE-460D-AED2-0BB9D9B5CD9E}" srcOrd="0" destOrd="0" presId="urn:microsoft.com/office/officeart/2008/layout/LinedList"/>
    <dgm:cxn modelId="{839B4F49-4783-4146-A44B-1C46ABF6399C}" type="presParOf" srcId="{FF7FED5C-B09F-4827-9BB1-0A1F503E30AE}" destId="{D4FC184E-3151-40F2-A2BC-D1CEA06C0AE0}" srcOrd="0" destOrd="0" presId="urn:microsoft.com/office/officeart/2008/layout/LinedList"/>
    <dgm:cxn modelId="{2B6B2D09-1ADD-495C-A6DB-909FB53C7F27}" type="presParOf" srcId="{FF7FED5C-B09F-4827-9BB1-0A1F503E30AE}" destId="{154DC660-E3B7-41A9-8B0C-963154BD6ECA}" srcOrd="1" destOrd="0" presId="urn:microsoft.com/office/officeart/2008/layout/LinedList"/>
    <dgm:cxn modelId="{B97F53BF-3B6D-4EEB-BB5C-D31E207E40AE}" type="presParOf" srcId="{154DC660-E3B7-41A9-8B0C-963154BD6ECA}" destId="{205EA5D6-CD54-442E-AAC3-51DFB2766E70}" srcOrd="0" destOrd="0" presId="urn:microsoft.com/office/officeart/2008/layout/LinedList"/>
    <dgm:cxn modelId="{A2E922FB-56C9-4A8C-A0C7-D51D2E100DE9}" type="presParOf" srcId="{154DC660-E3B7-41A9-8B0C-963154BD6ECA}" destId="{FCA83436-82DC-4890-9565-35DC763FFB1D}" srcOrd="1" destOrd="0" presId="urn:microsoft.com/office/officeart/2008/layout/LinedList"/>
    <dgm:cxn modelId="{6A0F87DE-7E75-41C4-B042-8D60689B4BA6}" type="presParOf" srcId="{FCA83436-82DC-4890-9565-35DC763FFB1D}" destId="{945031BF-0972-4653-AD24-6960C8C2612E}" srcOrd="0" destOrd="0" presId="urn:microsoft.com/office/officeart/2008/layout/LinedList"/>
    <dgm:cxn modelId="{55C42A30-B481-4AD3-9162-25D05CC7FB0D}" type="presParOf" srcId="{FCA83436-82DC-4890-9565-35DC763FFB1D}" destId="{142AF01C-D65B-4D2C-8D84-12608D8D7502}" srcOrd="1" destOrd="0" presId="urn:microsoft.com/office/officeart/2008/layout/LinedList"/>
    <dgm:cxn modelId="{C081A763-B30E-4701-A211-66214A1672E3}" type="presParOf" srcId="{142AF01C-D65B-4D2C-8D84-12608D8D7502}" destId="{29F487D1-CED5-44C8-9796-CD6D98EC97A8}" srcOrd="0" destOrd="0" presId="urn:microsoft.com/office/officeart/2008/layout/LinedList"/>
    <dgm:cxn modelId="{AB019847-2125-4F88-AB11-57E9CC82E1AC}" type="presParOf" srcId="{142AF01C-D65B-4D2C-8D84-12608D8D7502}" destId="{0C06AC37-052B-4503-A4A3-0D0724B5DF76}" srcOrd="1" destOrd="0" presId="urn:microsoft.com/office/officeart/2008/layout/LinedList"/>
    <dgm:cxn modelId="{A68CCECC-7CDC-48C2-BA1C-DCE32F663AB8}" type="presParOf" srcId="{142AF01C-D65B-4D2C-8D84-12608D8D7502}" destId="{6D80847C-CDEF-4EBF-8E47-D0FE2A330DFE}" srcOrd="2" destOrd="0" presId="urn:microsoft.com/office/officeart/2008/layout/LinedList"/>
    <dgm:cxn modelId="{2711C5C6-1D9E-4D07-8C16-A7721A233FEB}" type="presParOf" srcId="{FCA83436-82DC-4890-9565-35DC763FFB1D}" destId="{C3ADB34E-F7A1-42E9-A418-18180E4C92FF}" srcOrd="2" destOrd="0" presId="urn:microsoft.com/office/officeart/2008/layout/LinedList"/>
    <dgm:cxn modelId="{428C7317-46A3-4216-8590-6D194E6137D6}" type="presParOf" srcId="{FCA83436-82DC-4890-9565-35DC763FFB1D}" destId="{ACDBFB3D-48A2-4380-A9B8-64CE89F6B2C1}" srcOrd="3" destOrd="0" presId="urn:microsoft.com/office/officeart/2008/layout/LinedList"/>
    <dgm:cxn modelId="{4B2F2771-128A-41D9-A465-8D790BEF5A81}" type="presParOf" srcId="{FCA83436-82DC-4890-9565-35DC763FFB1D}" destId="{C625710F-7F71-4466-AB0A-C5F614881C5F}" srcOrd="4" destOrd="0" presId="urn:microsoft.com/office/officeart/2008/layout/LinedList"/>
    <dgm:cxn modelId="{EC651CC0-B35F-47F5-B54A-CB43181F4E4A}" type="presParOf" srcId="{C625710F-7F71-4466-AB0A-C5F614881C5F}" destId="{5097CBFD-9903-4756-8ED5-9DFA869CFA05}" srcOrd="0" destOrd="0" presId="urn:microsoft.com/office/officeart/2008/layout/LinedList"/>
    <dgm:cxn modelId="{661BCA05-C655-49B5-8B55-A786B23DBBB3}" type="presParOf" srcId="{C625710F-7F71-4466-AB0A-C5F614881C5F}" destId="{379BF076-D188-4505-A3A4-FB9E09828D91}" srcOrd="1" destOrd="0" presId="urn:microsoft.com/office/officeart/2008/layout/LinedList"/>
    <dgm:cxn modelId="{8967438A-8AD0-4513-B4AB-9E6132A79841}" type="presParOf" srcId="{C625710F-7F71-4466-AB0A-C5F614881C5F}" destId="{4B7D62EA-D69F-4D73-8B8B-D17CB652433C}" srcOrd="2" destOrd="0" presId="urn:microsoft.com/office/officeart/2008/layout/LinedList"/>
    <dgm:cxn modelId="{03412486-DFB4-4B2F-BF2D-DB6605749E4F}" type="presParOf" srcId="{FCA83436-82DC-4890-9565-35DC763FFB1D}" destId="{2D5093AC-3DD4-4069-A477-102DCA5CF884}" srcOrd="5" destOrd="0" presId="urn:microsoft.com/office/officeart/2008/layout/LinedList"/>
    <dgm:cxn modelId="{14C64A4C-A241-49E0-B616-1A6C7D8A3136}" type="presParOf" srcId="{FCA83436-82DC-4890-9565-35DC763FFB1D}" destId="{0287D710-C822-435D-9B8C-E16AE9BE7A43}" srcOrd="6" destOrd="0" presId="urn:microsoft.com/office/officeart/2008/layout/LinedList"/>
    <dgm:cxn modelId="{D42237FA-37FD-419E-AE17-DCED1A0C3391}" type="presParOf" srcId="{FF7FED5C-B09F-4827-9BB1-0A1F503E30AE}" destId="{569E5B0B-E67B-4CB3-AD19-C30C212296FD}" srcOrd="2" destOrd="0" presId="urn:microsoft.com/office/officeart/2008/layout/LinedList"/>
    <dgm:cxn modelId="{E7518A64-BDCF-4557-A504-6F0E907D84A5}" type="presParOf" srcId="{FF7FED5C-B09F-4827-9BB1-0A1F503E30AE}" destId="{269155D0-DDC9-4B01-BC7F-EB19D0D63610}" srcOrd="3" destOrd="0" presId="urn:microsoft.com/office/officeart/2008/layout/LinedList"/>
    <dgm:cxn modelId="{06B472CC-5E38-402C-ABEB-7135852E4208}" type="presParOf" srcId="{269155D0-DDC9-4B01-BC7F-EB19D0D63610}" destId="{E4ED95C8-167B-41D5-8D93-FFC21E4877F9}" srcOrd="0" destOrd="0" presId="urn:microsoft.com/office/officeart/2008/layout/LinedList"/>
    <dgm:cxn modelId="{F245DB95-9F52-49E9-9E71-2B249C19D710}" type="presParOf" srcId="{269155D0-DDC9-4B01-BC7F-EB19D0D63610}" destId="{5E804B80-9C94-439F-B73C-CB38442A2CE6}" srcOrd="1" destOrd="0" presId="urn:microsoft.com/office/officeart/2008/layout/LinedList"/>
    <dgm:cxn modelId="{74701CC3-14CB-465B-B296-75BD8D6CAB7E}" type="presParOf" srcId="{5E804B80-9C94-439F-B73C-CB38442A2CE6}" destId="{14BAE0DB-098B-4A2C-8576-26E4306DEB1D}" srcOrd="0" destOrd="0" presId="urn:microsoft.com/office/officeart/2008/layout/LinedList"/>
    <dgm:cxn modelId="{1EA90F36-E2DB-4358-B97D-1DB2177F35F4}" type="presParOf" srcId="{5E804B80-9C94-439F-B73C-CB38442A2CE6}" destId="{32C84DC0-3D81-4034-B1FD-8DA5B56D614D}" srcOrd="1" destOrd="0" presId="urn:microsoft.com/office/officeart/2008/layout/LinedList"/>
    <dgm:cxn modelId="{766EBDD1-C049-4908-A136-FDEC54B8CEFA}" type="presParOf" srcId="{32C84DC0-3D81-4034-B1FD-8DA5B56D614D}" destId="{DAB5944E-D4DF-440F-927D-DA73C0996F5F}" srcOrd="0" destOrd="0" presId="urn:microsoft.com/office/officeart/2008/layout/LinedList"/>
    <dgm:cxn modelId="{76BF5E48-69F2-45F5-B44F-427A4A17C67D}" type="presParOf" srcId="{32C84DC0-3D81-4034-B1FD-8DA5B56D614D}" destId="{7537EE90-1DDE-460D-AED2-0BB9D9B5CD9E}" srcOrd="1" destOrd="0" presId="urn:microsoft.com/office/officeart/2008/layout/LinedList"/>
    <dgm:cxn modelId="{66B8FC95-EBA4-4A0F-8D7F-281B482EA42F}" type="presParOf" srcId="{32C84DC0-3D81-4034-B1FD-8DA5B56D614D}" destId="{F36DC94E-0003-469B-9143-F450D7D2BF91}" srcOrd="2" destOrd="0" presId="urn:microsoft.com/office/officeart/2008/layout/LinedList"/>
    <dgm:cxn modelId="{2F889A5F-5364-4EFB-80E0-9B52DC6E1A27}" type="presParOf" srcId="{5E804B80-9C94-439F-B73C-CB38442A2CE6}" destId="{F5CB1689-C035-445C-82CB-9A76318612CB}" srcOrd="2" destOrd="0" presId="urn:microsoft.com/office/officeart/2008/layout/LinedList"/>
    <dgm:cxn modelId="{24E869E4-462C-4C96-8599-7EEC270664C3}" type="presParOf" srcId="{5E804B80-9C94-439F-B73C-CB38442A2CE6}" destId="{BAE0190C-B0F6-4EC5-A8B6-D365F20AAF12}" srcOrd="3" destOrd="0" presId="urn:microsoft.com/office/officeart/2008/layout/LinedList"/>
    <dgm:cxn modelId="{E24EFA07-E1E1-4013-ADD8-E2711683A3B2}" type="presParOf" srcId="{5E804B80-9C94-439F-B73C-CB38442A2CE6}" destId="{A7542E40-4BC5-4ACC-881D-5D5E87B6B47F}" srcOrd="4" destOrd="0" presId="urn:microsoft.com/office/officeart/2008/layout/LinedList"/>
    <dgm:cxn modelId="{46964457-FE19-4493-B796-8639A880D943}" type="presParOf" srcId="{A7542E40-4BC5-4ACC-881D-5D5E87B6B47F}" destId="{CD383B85-DAA9-40AF-973D-F6095ABEC440}" srcOrd="0" destOrd="0" presId="urn:microsoft.com/office/officeart/2008/layout/LinedList"/>
    <dgm:cxn modelId="{D9A54A44-E9A2-4865-9EDF-70EC8669F3DF}" type="presParOf" srcId="{A7542E40-4BC5-4ACC-881D-5D5E87B6B47F}" destId="{4805DAE4-85A8-4714-A752-FFD407794B48}" srcOrd="1" destOrd="0" presId="urn:microsoft.com/office/officeart/2008/layout/LinedList"/>
    <dgm:cxn modelId="{333A9BCF-A01A-474B-8C4A-4B28ECAEC167}" type="presParOf" srcId="{A7542E40-4BC5-4ACC-881D-5D5E87B6B47F}" destId="{28D21882-A7DC-4939-82EA-3240BC136864}" srcOrd="2" destOrd="0" presId="urn:microsoft.com/office/officeart/2008/layout/LinedList"/>
    <dgm:cxn modelId="{3A71119C-487D-4EBC-AD76-D4FBECA80F8F}" type="presParOf" srcId="{5E804B80-9C94-439F-B73C-CB38442A2CE6}" destId="{C2A9A704-7FD9-40AD-A6DA-15FFDD016B68}" srcOrd="5" destOrd="0" presId="urn:microsoft.com/office/officeart/2008/layout/LinedList"/>
    <dgm:cxn modelId="{923EB14C-718E-41CB-BE5F-49EC0B450E0B}" type="presParOf" srcId="{5E804B80-9C94-439F-B73C-CB38442A2CE6}" destId="{BE45A37B-9CD4-4528-A4C8-9451FA4CB8DD}"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ADCFF8-D8E7-4C86-83D6-6E8841DD149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6ED212A8-2E18-4C17-B552-459A1DB88637}">
      <dgm:prSet phldrT="[Texto]" custT="1"/>
      <dgm:spPr/>
      <dgm:t>
        <a:bodyPr/>
        <a:lstStyle/>
        <a:p>
          <a:r>
            <a:rPr lang="es-AR" sz="2000" dirty="0" smtClean="0"/>
            <a:t>Sistemas alternativos y aumentativos de acceso a la información del entorno.</a:t>
          </a:r>
          <a:endParaRPr lang="es-ES" sz="2000" dirty="0"/>
        </a:p>
      </dgm:t>
    </dgm:pt>
    <dgm:pt modelId="{A138DD78-2806-411E-A817-64DC76E9CB39}" type="parTrans" cxnId="{9C2E2499-29AB-40A4-9588-F2F515B99D2D}">
      <dgm:prSet/>
      <dgm:spPr/>
      <dgm:t>
        <a:bodyPr/>
        <a:lstStyle/>
        <a:p>
          <a:endParaRPr lang="es-ES" sz="3200"/>
        </a:p>
      </dgm:t>
    </dgm:pt>
    <dgm:pt modelId="{78EFE7EE-4FE9-4D0F-9241-A557BCE283DC}" type="sibTrans" cxnId="{9C2E2499-29AB-40A4-9588-F2F515B99D2D}">
      <dgm:prSet/>
      <dgm:spPr/>
      <dgm:t>
        <a:bodyPr/>
        <a:lstStyle/>
        <a:p>
          <a:endParaRPr lang="es-ES" sz="3200"/>
        </a:p>
      </dgm:t>
    </dgm:pt>
    <dgm:pt modelId="{47F9A6EF-D580-4017-8BD3-0083F2A140C4}">
      <dgm:prSet custT="1"/>
      <dgm:spPr/>
      <dgm:t>
        <a:bodyPr/>
        <a:lstStyle/>
        <a:p>
          <a:r>
            <a:rPr lang="es-AR" sz="2000" smtClean="0"/>
            <a:t>Tecnologías de acceso a la computadora (Adaptative Technology)</a:t>
          </a:r>
          <a:endParaRPr lang="es-ES" sz="2000"/>
        </a:p>
      </dgm:t>
    </dgm:pt>
    <dgm:pt modelId="{5EC13378-E315-462C-9D2E-E3E5C23FD63B}" type="parTrans" cxnId="{110F70DF-FA81-4FB1-9C20-4242D23C8B5D}">
      <dgm:prSet/>
      <dgm:spPr/>
      <dgm:t>
        <a:bodyPr/>
        <a:lstStyle/>
        <a:p>
          <a:endParaRPr lang="es-ES" sz="3200"/>
        </a:p>
      </dgm:t>
    </dgm:pt>
    <dgm:pt modelId="{696782A8-8B15-47EB-B0D3-A59265886C3F}" type="sibTrans" cxnId="{110F70DF-FA81-4FB1-9C20-4242D23C8B5D}">
      <dgm:prSet/>
      <dgm:spPr/>
      <dgm:t>
        <a:bodyPr/>
        <a:lstStyle/>
        <a:p>
          <a:endParaRPr lang="es-ES" sz="3200"/>
        </a:p>
      </dgm:t>
    </dgm:pt>
    <dgm:pt modelId="{D64C6B26-9562-4EF1-B664-7F9C63282889}">
      <dgm:prSet custT="1"/>
      <dgm:spPr/>
      <dgm:t>
        <a:bodyPr/>
        <a:lstStyle/>
        <a:p>
          <a:r>
            <a:rPr lang="es-AR" sz="2000" smtClean="0"/>
            <a:t>Sistemas alternativos y aumentativos de comunicación</a:t>
          </a:r>
          <a:endParaRPr lang="es-ES" sz="2000"/>
        </a:p>
      </dgm:t>
    </dgm:pt>
    <dgm:pt modelId="{8629E272-DDBB-4702-A1A5-080313910E09}" type="parTrans" cxnId="{518E52F8-D6B2-423B-827E-C1233440C528}">
      <dgm:prSet/>
      <dgm:spPr/>
      <dgm:t>
        <a:bodyPr/>
        <a:lstStyle/>
        <a:p>
          <a:endParaRPr lang="es-ES" sz="3200"/>
        </a:p>
      </dgm:t>
    </dgm:pt>
    <dgm:pt modelId="{F2482408-27D2-42B4-8F7C-71A31364614B}" type="sibTrans" cxnId="{518E52F8-D6B2-423B-827E-C1233440C528}">
      <dgm:prSet/>
      <dgm:spPr/>
      <dgm:t>
        <a:bodyPr/>
        <a:lstStyle/>
        <a:p>
          <a:endParaRPr lang="es-ES" sz="3200"/>
        </a:p>
      </dgm:t>
    </dgm:pt>
    <dgm:pt modelId="{65B33F29-E0D7-4AE9-8EAF-F21C3A60749F}">
      <dgm:prSet custT="1"/>
      <dgm:spPr/>
      <dgm:t>
        <a:bodyPr/>
        <a:lstStyle/>
        <a:p>
          <a:r>
            <a:rPr lang="es-AR" sz="2000" smtClean="0"/>
            <a:t>Tecnologías para la movilidad personal</a:t>
          </a:r>
          <a:endParaRPr lang="es-ES" sz="2000"/>
        </a:p>
      </dgm:t>
    </dgm:pt>
    <dgm:pt modelId="{FF986099-D396-4701-86EA-0171FF81F541}" type="parTrans" cxnId="{B3DB2A1B-1BCD-4EDE-862C-A7FB0DB79D7A}">
      <dgm:prSet/>
      <dgm:spPr/>
      <dgm:t>
        <a:bodyPr/>
        <a:lstStyle/>
        <a:p>
          <a:endParaRPr lang="es-ES" sz="3200"/>
        </a:p>
      </dgm:t>
    </dgm:pt>
    <dgm:pt modelId="{07E8C307-9F51-471C-BA97-8F7A43E84095}" type="sibTrans" cxnId="{B3DB2A1B-1BCD-4EDE-862C-A7FB0DB79D7A}">
      <dgm:prSet/>
      <dgm:spPr/>
      <dgm:t>
        <a:bodyPr/>
        <a:lstStyle/>
        <a:p>
          <a:endParaRPr lang="es-ES" sz="3200"/>
        </a:p>
      </dgm:t>
    </dgm:pt>
    <dgm:pt modelId="{303DF77D-D42D-4D3D-84B1-AD92729FD544}">
      <dgm:prSet custT="1"/>
      <dgm:spPr/>
      <dgm:t>
        <a:bodyPr/>
        <a:lstStyle/>
        <a:p>
          <a:r>
            <a:rPr lang="es-AR" sz="2000" smtClean="0"/>
            <a:t>Tecnologías para la manipulación y el control del entorno</a:t>
          </a:r>
          <a:endParaRPr lang="es-ES" sz="2000"/>
        </a:p>
      </dgm:t>
    </dgm:pt>
    <dgm:pt modelId="{8464DA77-5775-452B-AF63-EE36D3E70819}" type="parTrans" cxnId="{F20575E3-8FE1-46E2-9A9C-E0AC940C5E04}">
      <dgm:prSet/>
      <dgm:spPr/>
      <dgm:t>
        <a:bodyPr/>
        <a:lstStyle/>
        <a:p>
          <a:endParaRPr lang="es-ES" sz="3200"/>
        </a:p>
      </dgm:t>
    </dgm:pt>
    <dgm:pt modelId="{29BEA052-EEE6-4BB7-AE80-0C009A56423A}" type="sibTrans" cxnId="{F20575E3-8FE1-46E2-9A9C-E0AC940C5E04}">
      <dgm:prSet/>
      <dgm:spPr/>
      <dgm:t>
        <a:bodyPr/>
        <a:lstStyle/>
        <a:p>
          <a:endParaRPr lang="es-ES" sz="3200"/>
        </a:p>
      </dgm:t>
    </dgm:pt>
    <dgm:pt modelId="{D76C07AA-4FC4-4189-A043-DAEE113D1954}" type="pres">
      <dgm:prSet presAssocID="{ECADCFF8-D8E7-4C86-83D6-6E8841DD149A}" presName="linear" presStyleCnt="0">
        <dgm:presLayoutVars>
          <dgm:animLvl val="lvl"/>
          <dgm:resizeHandles val="exact"/>
        </dgm:presLayoutVars>
      </dgm:prSet>
      <dgm:spPr/>
      <dgm:t>
        <a:bodyPr/>
        <a:lstStyle/>
        <a:p>
          <a:endParaRPr lang="es-ES"/>
        </a:p>
      </dgm:t>
    </dgm:pt>
    <dgm:pt modelId="{48011BE7-E5BD-49F8-A2FB-714A0786E3D9}" type="pres">
      <dgm:prSet presAssocID="{6ED212A8-2E18-4C17-B552-459A1DB88637}" presName="parentText" presStyleLbl="node1" presStyleIdx="0" presStyleCnt="5">
        <dgm:presLayoutVars>
          <dgm:chMax val="0"/>
          <dgm:bulletEnabled val="1"/>
        </dgm:presLayoutVars>
      </dgm:prSet>
      <dgm:spPr/>
      <dgm:t>
        <a:bodyPr/>
        <a:lstStyle/>
        <a:p>
          <a:endParaRPr lang="es-ES"/>
        </a:p>
      </dgm:t>
    </dgm:pt>
    <dgm:pt modelId="{30A29167-1DAC-47DD-9092-4E1258836F79}" type="pres">
      <dgm:prSet presAssocID="{78EFE7EE-4FE9-4D0F-9241-A557BCE283DC}" presName="spacer" presStyleCnt="0"/>
      <dgm:spPr/>
    </dgm:pt>
    <dgm:pt modelId="{38E1403A-638B-4C89-87E7-0DFFA832AD72}" type="pres">
      <dgm:prSet presAssocID="{47F9A6EF-D580-4017-8BD3-0083F2A140C4}" presName="parentText" presStyleLbl="node1" presStyleIdx="1" presStyleCnt="5">
        <dgm:presLayoutVars>
          <dgm:chMax val="0"/>
          <dgm:bulletEnabled val="1"/>
        </dgm:presLayoutVars>
      </dgm:prSet>
      <dgm:spPr/>
      <dgm:t>
        <a:bodyPr/>
        <a:lstStyle/>
        <a:p>
          <a:endParaRPr lang="es-ES"/>
        </a:p>
      </dgm:t>
    </dgm:pt>
    <dgm:pt modelId="{4DFEAEBC-B581-4773-93F0-88BD1B846FD9}" type="pres">
      <dgm:prSet presAssocID="{696782A8-8B15-47EB-B0D3-A59265886C3F}" presName="spacer" presStyleCnt="0"/>
      <dgm:spPr/>
    </dgm:pt>
    <dgm:pt modelId="{934E7351-5B12-4293-B93E-F6B15773DE44}" type="pres">
      <dgm:prSet presAssocID="{D64C6B26-9562-4EF1-B664-7F9C63282889}" presName="parentText" presStyleLbl="node1" presStyleIdx="2" presStyleCnt="5">
        <dgm:presLayoutVars>
          <dgm:chMax val="0"/>
          <dgm:bulletEnabled val="1"/>
        </dgm:presLayoutVars>
      </dgm:prSet>
      <dgm:spPr/>
      <dgm:t>
        <a:bodyPr/>
        <a:lstStyle/>
        <a:p>
          <a:endParaRPr lang="es-ES"/>
        </a:p>
      </dgm:t>
    </dgm:pt>
    <dgm:pt modelId="{8A0B7529-9B35-42DB-8210-9FF5FB7BD680}" type="pres">
      <dgm:prSet presAssocID="{F2482408-27D2-42B4-8F7C-71A31364614B}" presName="spacer" presStyleCnt="0"/>
      <dgm:spPr/>
    </dgm:pt>
    <dgm:pt modelId="{7C24D07F-DC55-4DEE-81A7-109E970F1D9F}" type="pres">
      <dgm:prSet presAssocID="{65B33F29-E0D7-4AE9-8EAF-F21C3A60749F}" presName="parentText" presStyleLbl="node1" presStyleIdx="3" presStyleCnt="5">
        <dgm:presLayoutVars>
          <dgm:chMax val="0"/>
          <dgm:bulletEnabled val="1"/>
        </dgm:presLayoutVars>
      </dgm:prSet>
      <dgm:spPr/>
      <dgm:t>
        <a:bodyPr/>
        <a:lstStyle/>
        <a:p>
          <a:endParaRPr lang="es-ES"/>
        </a:p>
      </dgm:t>
    </dgm:pt>
    <dgm:pt modelId="{EEF26846-3422-4F61-BA2E-74EC2D25915E}" type="pres">
      <dgm:prSet presAssocID="{07E8C307-9F51-471C-BA97-8F7A43E84095}" presName="spacer" presStyleCnt="0"/>
      <dgm:spPr/>
    </dgm:pt>
    <dgm:pt modelId="{8A4296E7-2B74-48B9-A7B1-BADDBE280119}" type="pres">
      <dgm:prSet presAssocID="{303DF77D-D42D-4D3D-84B1-AD92729FD544}" presName="parentText" presStyleLbl="node1" presStyleIdx="4" presStyleCnt="5">
        <dgm:presLayoutVars>
          <dgm:chMax val="0"/>
          <dgm:bulletEnabled val="1"/>
        </dgm:presLayoutVars>
      </dgm:prSet>
      <dgm:spPr/>
      <dgm:t>
        <a:bodyPr/>
        <a:lstStyle/>
        <a:p>
          <a:endParaRPr lang="es-ES"/>
        </a:p>
      </dgm:t>
    </dgm:pt>
  </dgm:ptLst>
  <dgm:cxnLst>
    <dgm:cxn modelId="{110F70DF-FA81-4FB1-9C20-4242D23C8B5D}" srcId="{ECADCFF8-D8E7-4C86-83D6-6E8841DD149A}" destId="{47F9A6EF-D580-4017-8BD3-0083F2A140C4}" srcOrd="1" destOrd="0" parTransId="{5EC13378-E315-462C-9D2E-E3E5C23FD63B}" sibTransId="{696782A8-8B15-47EB-B0D3-A59265886C3F}"/>
    <dgm:cxn modelId="{0644CB7D-6D44-48C8-BB0E-74872C709AFB}" type="presOf" srcId="{ECADCFF8-D8E7-4C86-83D6-6E8841DD149A}" destId="{D76C07AA-4FC4-4189-A043-DAEE113D1954}" srcOrd="0" destOrd="0" presId="urn:microsoft.com/office/officeart/2005/8/layout/vList2"/>
    <dgm:cxn modelId="{75389001-D8C4-488D-8782-3EAA9913C55F}" type="presOf" srcId="{65B33F29-E0D7-4AE9-8EAF-F21C3A60749F}" destId="{7C24D07F-DC55-4DEE-81A7-109E970F1D9F}" srcOrd="0" destOrd="0" presId="urn:microsoft.com/office/officeart/2005/8/layout/vList2"/>
    <dgm:cxn modelId="{9C2E2499-29AB-40A4-9588-F2F515B99D2D}" srcId="{ECADCFF8-D8E7-4C86-83D6-6E8841DD149A}" destId="{6ED212A8-2E18-4C17-B552-459A1DB88637}" srcOrd="0" destOrd="0" parTransId="{A138DD78-2806-411E-A817-64DC76E9CB39}" sibTransId="{78EFE7EE-4FE9-4D0F-9241-A557BCE283DC}"/>
    <dgm:cxn modelId="{443C6D67-56EC-4605-B171-7E5F1F666A72}" type="presOf" srcId="{6ED212A8-2E18-4C17-B552-459A1DB88637}" destId="{48011BE7-E5BD-49F8-A2FB-714A0786E3D9}" srcOrd="0" destOrd="0" presId="urn:microsoft.com/office/officeart/2005/8/layout/vList2"/>
    <dgm:cxn modelId="{27C9920E-9DF9-4BA9-BFC8-CA4F3510F778}" type="presOf" srcId="{303DF77D-D42D-4D3D-84B1-AD92729FD544}" destId="{8A4296E7-2B74-48B9-A7B1-BADDBE280119}" srcOrd="0" destOrd="0" presId="urn:microsoft.com/office/officeart/2005/8/layout/vList2"/>
    <dgm:cxn modelId="{518E52F8-D6B2-423B-827E-C1233440C528}" srcId="{ECADCFF8-D8E7-4C86-83D6-6E8841DD149A}" destId="{D64C6B26-9562-4EF1-B664-7F9C63282889}" srcOrd="2" destOrd="0" parTransId="{8629E272-DDBB-4702-A1A5-080313910E09}" sibTransId="{F2482408-27D2-42B4-8F7C-71A31364614B}"/>
    <dgm:cxn modelId="{D5CE5D7F-73E1-42AF-80FB-858FA48F4068}" type="presOf" srcId="{D64C6B26-9562-4EF1-B664-7F9C63282889}" destId="{934E7351-5B12-4293-B93E-F6B15773DE44}" srcOrd="0" destOrd="0" presId="urn:microsoft.com/office/officeart/2005/8/layout/vList2"/>
    <dgm:cxn modelId="{F20575E3-8FE1-46E2-9A9C-E0AC940C5E04}" srcId="{ECADCFF8-D8E7-4C86-83D6-6E8841DD149A}" destId="{303DF77D-D42D-4D3D-84B1-AD92729FD544}" srcOrd="4" destOrd="0" parTransId="{8464DA77-5775-452B-AF63-EE36D3E70819}" sibTransId="{29BEA052-EEE6-4BB7-AE80-0C009A56423A}"/>
    <dgm:cxn modelId="{B3DB2A1B-1BCD-4EDE-862C-A7FB0DB79D7A}" srcId="{ECADCFF8-D8E7-4C86-83D6-6E8841DD149A}" destId="{65B33F29-E0D7-4AE9-8EAF-F21C3A60749F}" srcOrd="3" destOrd="0" parTransId="{FF986099-D396-4701-86EA-0171FF81F541}" sibTransId="{07E8C307-9F51-471C-BA97-8F7A43E84095}"/>
    <dgm:cxn modelId="{5135FBC1-B33A-4337-B65F-87C2E8B86D1A}" type="presOf" srcId="{47F9A6EF-D580-4017-8BD3-0083F2A140C4}" destId="{38E1403A-638B-4C89-87E7-0DFFA832AD72}" srcOrd="0" destOrd="0" presId="urn:microsoft.com/office/officeart/2005/8/layout/vList2"/>
    <dgm:cxn modelId="{E4A4BA94-1DCF-4E93-BB8E-6F93DF53E434}" type="presParOf" srcId="{D76C07AA-4FC4-4189-A043-DAEE113D1954}" destId="{48011BE7-E5BD-49F8-A2FB-714A0786E3D9}" srcOrd="0" destOrd="0" presId="urn:microsoft.com/office/officeart/2005/8/layout/vList2"/>
    <dgm:cxn modelId="{CE0BF3C2-4673-4DF8-BD34-28B37D0B6553}" type="presParOf" srcId="{D76C07AA-4FC4-4189-A043-DAEE113D1954}" destId="{30A29167-1DAC-47DD-9092-4E1258836F79}" srcOrd="1" destOrd="0" presId="urn:microsoft.com/office/officeart/2005/8/layout/vList2"/>
    <dgm:cxn modelId="{D856A4B2-BAA3-4065-BBA9-C94C904777B1}" type="presParOf" srcId="{D76C07AA-4FC4-4189-A043-DAEE113D1954}" destId="{38E1403A-638B-4C89-87E7-0DFFA832AD72}" srcOrd="2" destOrd="0" presId="urn:microsoft.com/office/officeart/2005/8/layout/vList2"/>
    <dgm:cxn modelId="{B8D8D01C-042D-44A4-99C2-ABE28C2CF510}" type="presParOf" srcId="{D76C07AA-4FC4-4189-A043-DAEE113D1954}" destId="{4DFEAEBC-B581-4773-93F0-88BD1B846FD9}" srcOrd="3" destOrd="0" presId="urn:microsoft.com/office/officeart/2005/8/layout/vList2"/>
    <dgm:cxn modelId="{98EF970C-00A4-46CD-BDEE-30C057A01A34}" type="presParOf" srcId="{D76C07AA-4FC4-4189-A043-DAEE113D1954}" destId="{934E7351-5B12-4293-B93E-F6B15773DE44}" srcOrd="4" destOrd="0" presId="urn:microsoft.com/office/officeart/2005/8/layout/vList2"/>
    <dgm:cxn modelId="{C61CBDFC-DF51-4DB4-82BD-9F99895CD849}" type="presParOf" srcId="{D76C07AA-4FC4-4189-A043-DAEE113D1954}" destId="{8A0B7529-9B35-42DB-8210-9FF5FB7BD680}" srcOrd="5" destOrd="0" presId="urn:microsoft.com/office/officeart/2005/8/layout/vList2"/>
    <dgm:cxn modelId="{4BE9896B-CD6F-4391-8862-A4634F9B3095}" type="presParOf" srcId="{D76C07AA-4FC4-4189-A043-DAEE113D1954}" destId="{7C24D07F-DC55-4DEE-81A7-109E970F1D9F}" srcOrd="6" destOrd="0" presId="urn:microsoft.com/office/officeart/2005/8/layout/vList2"/>
    <dgm:cxn modelId="{F1666C6F-098E-4002-92C1-16C5D6686CF2}" type="presParOf" srcId="{D76C07AA-4FC4-4189-A043-DAEE113D1954}" destId="{EEF26846-3422-4F61-BA2E-74EC2D25915E}" srcOrd="7" destOrd="0" presId="urn:microsoft.com/office/officeart/2005/8/layout/vList2"/>
    <dgm:cxn modelId="{74F1DF2A-8BBB-4A2F-864B-933B4C08D1E4}" type="presParOf" srcId="{D76C07AA-4FC4-4189-A043-DAEE113D1954}" destId="{8A4296E7-2B74-48B9-A7B1-BADDBE28011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07F585-A009-42D7-B618-BF9B1D46A5CA}" type="doc">
      <dgm:prSet loTypeId="urn:microsoft.com/office/officeart/2005/8/layout/equation1" loCatId="process" qsTypeId="urn:microsoft.com/office/officeart/2005/8/quickstyle/simple1" qsCatId="simple" csTypeId="urn:microsoft.com/office/officeart/2005/8/colors/colorful1" csCatId="colorful" phldr="1"/>
      <dgm:spPr/>
    </dgm:pt>
    <dgm:pt modelId="{163B23A2-6BCE-4391-881B-DCC3F792903C}">
      <dgm:prSet phldrT="[Texto]" custT="1"/>
      <dgm:spPr/>
      <dgm:t>
        <a:bodyPr/>
        <a:lstStyle/>
        <a:p>
          <a:r>
            <a:rPr lang="es-AR" sz="1400" dirty="0" smtClean="0"/>
            <a:t>Características del organismo</a:t>
          </a:r>
          <a:endParaRPr lang="es-ES" sz="1400" dirty="0"/>
        </a:p>
      </dgm:t>
    </dgm:pt>
    <dgm:pt modelId="{013B5524-06CF-4296-9D18-4229D29F8C43}" type="parTrans" cxnId="{26E1B7BC-BED2-4B66-B047-39F560648209}">
      <dgm:prSet/>
      <dgm:spPr/>
      <dgm:t>
        <a:bodyPr/>
        <a:lstStyle/>
        <a:p>
          <a:endParaRPr lang="es-ES" sz="2800"/>
        </a:p>
      </dgm:t>
    </dgm:pt>
    <dgm:pt modelId="{5BB51463-6D5D-4288-A36B-501B9394F637}" type="sibTrans" cxnId="{26E1B7BC-BED2-4B66-B047-39F560648209}">
      <dgm:prSet custT="1"/>
      <dgm:spPr/>
      <dgm:t>
        <a:bodyPr/>
        <a:lstStyle/>
        <a:p>
          <a:endParaRPr lang="es-ES" sz="1050"/>
        </a:p>
      </dgm:t>
    </dgm:pt>
    <dgm:pt modelId="{11253D10-D24F-4517-BE3D-5436E267E008}">
      <dgm:prSet phldrT="[Texto]" custT="1"/>
      <dgm:spPr/>
      <dgm:t>
        <a:bodyPr/>
        <a:lstStyle/>
        <a:p>
          <a:r>
            <a:rPr lang="es-AR" sz="1400" dirty="0" smtClean="0"/>
            <a:t>Barreras Sociales</a:t>
          </a:r>
          <a:endParaRPr lang="es-ES" sz="1400" dirty="0"/>
        </a:p>
      </dgm:t>
    </dgm:pt>
    <dgm:pt modelId="{4CD995C7-E988-49A3-A064-1E01E8B9DF27}" type="parTrans" cxnId="{11DEBB1C-C98E-4CC6-9460-F48CB640F003}">
      <dgm:prSet/>
      <dgm:spPr/>
      <dgm:t>
        <a:bodyPr/>
        <a:lstStyle/>
        <a:p>
          <a:endParaRPr lang="es-ES" sz="2800"/>
        </a:p>
      </dgm:t>
    </dgm:pt>
    <dgm:pt modelId="{E26E7225-5691-4B3C-88E6-920401952874}" type="sibTrans" cxnId="{11DEBB1C-C98E-4CC6-9460-F48CB640F003}">
      <dgm:prSet custT="1"/>
      <dgm:spPr/>
      <dgm:t>
        <a:bodyPr/>
        <a:lstStyle/>
        <a:p>
          <a:endParaRPr lang="es-ES" sz="1050"/>
        </a:p>
      </dgm:t>
    </dgm:pt>
    <dgm:pt modelId="{5B01CEAC-9E53-4E14-8879-10553C64268B}">
      <dgm:prSet phldrT="[Texto]" custT="1"/>
      <dgm:spPr/>
      <dgm:t>
        <a:bodyPr/>
        <a:lstStyle/>
        <a:p>
          <a:r>
            <a:rPr lang="es-AR" sz="1600" cap="small" baseline="0" dirty="0" smtClean="0"/>
            <a:t>Discapacidad</a:t>
          </a:r>
          <a:r>
            <a:rPr lang="es-AR" sz="1400" cap="small" baseline="0" dirty="0" smtClean="0"/>
            <a:t>*</a:t>
          </a:r>
          <a:endParaRPr lang="es-ES" sz="1600" cap="small" baseline="0" dirty="0"/>
        </a:p>
      </dgm:t>
    </dgm:pt>
    <dgm:pt modelId="{9C773858-46F7-459D-A276-D4626DE3E693}" type="parTrans" cxnId="{325E006B-8EB3-44EA-8E3D-EFDDD236A7F5}">
      <dgm:prSet/>
      <dgm:spPr/>
      <dgm:t>
        <a:bodyPr/>
        <a:lstStyle/>
        <a:p>
          <a:endParaRPr lang="es-ES" sz="2800"/>
        </a:p>
      </dgm:t>
    </dgm:pt>
    <dgm:pt modelId="{78197FF9-1FEB-4F1E-B047-2960FB55E8D6}" type="sibTrans" cxnId="{325E006B-8EB3-44EA-8E3D-EFDDD236A7F5}">
      <dgm:prSet/>
      <dgm:spPr/>
      <dgm:t>
        <a:bodyPr/>
        <a:lstStyle/>
        <a:p>
          <a:endParaRPr lang="es-ES" sz="2800"/>
        </a:p>
      </dgm:t>
    </dgm:pt>
    <dgm:pt modelId="{0513D85B-C907-44C4-8E21-E3CEDA48A0DF}">
      <dgm:prSet phldrT="[Texto]" custT="1"/>
      <dgm:spPr/>
      <dgm:t>
        <a:bodyPr/>
        <a:lstStyle/>
        <a:p>
          <a:r>
            <a:rPr lang="es-AR" sz="1400" dirty="0" smtClean="0"/>
            <a:t>Barreras Físicas del Entorno</a:t>
          </a:r>
          <a:endParaRPr lang="es-ES" sz="1400" dirty="0"/>
        </a:p>
      </dgm:t>
    </dgm:pt>
    <dgm:pt modelId="{21C1077C-C44E-43B7-BD47-9F6FD58EA99E}" type="parTrans" cxnId="{4295FAB2-682A-4FA8-8B5A-DB052F695332}">
      <dgm:prSet/>
      <dgm:spPr/>
      <dgm:t>
        <a:bodyPr/>
        <a:lstStyle/>
        <a:p>
          <a:endParaRPr lang="es-ES" sz="2800"/>
        </a:p>
      </dgm:t>
    </dgm:pt>
    <dgm:pt modelId="{004BF2A3-FEED-40BF-9EDF-602C392E079B}" type="sibTrans" cxnId="{4295FAB2-682A-4FA8-8B5A-DB052F695332}">
      <dgm:prSet custT="1"/>
      <dgm:spPr/>
      <dgm:t>
        <a:bodyPr/>
        <a:lstStyle/>
        <a:p>
          <a:endParaRPr lang="es-ES" sz="1050"/>
        </a:p>
      </dgm:t>
    </dgm:pt>
    <dgm:pt modelId="{27FA7BFE-2B60-47FB-B914-F89F447FEE09}" type="pres">
      <dgm:prSet presAssocID="{2007F585-A009-42D7-B618-BF9B1D46A5CA}" presName="linearFlow" presStyleCnt="0">
        <dgm:presLayoutVars>
          <dgm:dir/>
          <dgm:resizeHandles val="exact"/>
        </dgm:presLayoutVars>
      </dgm:prSet>
      <dgm:spPr/>
    </dgm:pt>
    <dgm:pt modelId="{23C0DE6B-4ABE-4492-8E45-46E0735D4872}" type="pres">
      <dgm:prSet presAssocID="{163B23A2-6BCE-4391-881B-DCC3F792903C}" presName="node" presStyleLbl="node1" presStyleIdx="0" presStyleCnt="4" custScaleX="104824" custScaleY="106510">
        <dgm:presLayoutVars>
          <dgm:bulletEnabled val="1"/>
        </dgm:presLayoutVars>
      </dgm:prSet>
      <dgm:spPr/>
      <dgm:t>
        <a:bodyPr/>
        <a:lstStyle/>
        <a:p>
          <a:endParaRPr lang="es-ES"/>
        </a:p>
      </dgm:t>
    </dgm:pt>
    <dgm:pt modelId="{71DF0644-247D-4C1E-8432-FEBD1159544A}" type="pres">
      <dgm:prSet presAssocID="{5BB51463-6D5D-4288-A36B-501B9394F637}" presName="spacerL" presStyleCnt="0"/>
      <dgm:spPr/>
    </dgm:pt>
    <dgm:pt modelId="{088F6DF4-51EE-4B49-A532-B8A3785287AC}" type="pres">
      <dgm:prSet presAssocID="{5BB51463-6D5D-4288-A36B-501B9394F637}" presName="sibTrans" presStyleLbl="sibTrans2D1" presStyleIdx="0" presStyleCnt="3"/>
      <dgm:spPr/>
      <dgm:t>
        <a:bodyPr/>
        <a:lstStyle/>
        <a:p>
          <a:endParaRPr lang="es-ES"/>
        </a:p>
      </dgm:t>
    </dgm:pt>
    <dgm:pt modelId="{279B9BFB-05BE-4CCF-8F4E-2C7DA9E5CF88}" type="pres">
      <dgm:prSet presAssocID="{5BB51463-6D5D-4288-A36B-501B9394F637}" presName="spacerR" presStyleCnt="0"/>
      <dgm:spPr/>
    </dgm:pt>
    <dgm:pt modelId="{38580388-4F57-4800-B064-BE7B539198C7}" type="pres">
      <dgm:prSet presAssocID="{11253D10-D24F-4517-BE3D-5436E267E008}" presName="node" presStyleLbl="node1" presStyleIdx="1" presStyleCnt="4" custScaleX="109420" custScaleY="104780">
        <dgm:presLayoutVars>
          <dgm:bulletEnabled val="1"/>
        </dgm:presLayoutVars>
      </dgm:prSet>
      <dgm:spPr/>
      <dgm:t>
        <a:bodyPr/>
        <a:lstStyle/>
        <a:p>
          <a:endParaRPr lang="es-ES"/>
        </a:p>
      </dgm:t>
    </dgm:pt>
    <dgm:pt modelId="{66BEB53B-404D-40D8-BAE3-62EBA4439E27}" type="pres">
      <dgm:prSet presAssocID="{E26E7225-5691-4B3C-88E6-920401952874}" presName="spacerL" presStyleCnt="0"/>
      <dgm:spPr/>
    </dgm:pt>
    <dgm:pt modelId="{40F3E173-F125-4603-979D-4D28C1723A9F}" type="pres">
      <dgm:prSet presAssocID="{E26E7225-5691-4B3C-88E6-920401952874}" presName="sibTrans" presStyleLbl="sibTrans2D1" presStyleIdx="1" presStyleCnt="3"/>
      <dgm:spPr/>
      <dgm:t>
        <a:bodyPr/>
        <a:lstStyle/>
        <a:p>
          <a:endParaRPr lang="es-ES"/>
        </a:p>
      </dgm:t>
    </dgm:pt>
    <dgm:pt modelId="{065F1738-22F0-4453-9D1F-1B8034BA10CE}" type="pres">
      <dgm:prSet presAssocID="{E26E7225-5691-4B3C-88E6-920401952874}" presName="spacerR" presStyleCnt="0"/>
      <dgm:spPr/>
    </dgm:pt>
    <dgm:pt modelId="{C17B2B19-C8D4-41C3-A2EB-BDBB767976F6}" type="pres">
      <dgm:prSet presAssocID="{0513D85B-C907-44C4-8E21-E3CEDA48A0DF}" presName="node" presStyleLbl="node1" presStyleIdx="2" presStyleCnt="4" custScaleX="102282" custScaleY="106510">
        <dgm:presLayoutVars>
          <dgm:bulletEnabled val="1"/>
        </dgm:presLayoutVars>
      </dgm:prSet>
      <dgm:spPr/>
      <dgm:t>
        <a:bodyPr/>
        <a:lstStyle/>
        <a:p>
          <a:endParaRPr lang="es-ES"/>
        </a:p>
      </dgm:t>
    </dgm:pt>
    <dgm:pt modelId="{8503C538-BDC1-460C-A346-F4B4EACC23E8}" type="pres">
      <dgm:prSet presAssocID="{004BF2A3-FEED-40BF-9EDF-602C392E079B}" presName="spacerL" presStyleCnt="0"/>
      <dgm:spPr/>
    </dgm:pt>
    <dgm:pt modelId="{294F7FBB-BBE0-4317-835B-423DBDC9E50A}" type="pres">
      <dgm:prSet presAssocID="{004BF2A3-FEED-40BF-9EDF-602C392E079B}" presName="sibTrans" presStyleLbl="sibTrans2D1" presStyleIdx="2" presStyleCnt="3"/>
      <dgm:spPr/>
      <dgm:t>
        <a:bodyPr/>
        <a:lstStyle/>
        <a:p>
          <a:endParaRPr lang="es-ES"/>
        </a:p>
      </dgm:t>
    </dgm:pt>
    <dgm:pt modelId="{6D545BED-EB10-44D0-936E-0C6ED30F8030}" type="pres">
      <dgm:prSet presAssocID="{004BF2A3-FEED-40BF-9EDF-602C392E079B}" presName="spacerR" presStyleCnt="0"/>
      <dgm:spPr/>
    </dgm:pt>
    <dgm:pt modelId="{ACDEEC6C-C22B-4162-8224-49874C697D87}" type="pres">
      <dgm:prSet presAssocID="{5B01CEAC-9E53-4E14-8879-10553C64268B}" presName="node" presStyleLbl="node1" presStyleIdx="3" presStyleCnt="4" custScaleX="173102" custScaleY="154897">
        <dgm:presLayoutVars>
          <dgm:bulletEnabled val="1"/>
        </dgm:presLayoutVars>
      </dgm:prSet>
      <dgm:spPr/>
      <dgm:t>
        <a:bodyPr/>
        <a:lstStyle/>
        <a:p>
          <a:endParaRPr lang="es-ES"/>
        </a:p>
      </dgm:t>
    </dgm:pt>
  </dgm:ptLst>
  <dgm:cxnLst>
    <dgm:cxn modelId="{9586D9E6-2BBD-4080-BC0B-43B7C97D2088}" type="presOf" srcId="{2007F585-A009-42D7-B618-BF9B1D46A5CA}" destId="{27FA7BFE-2B60-47FB-B914-F89F447FEE09}" srcOrd="0" destOrd="0" presId="urn:microsoft.com/office/officeart/2005/8/layout/equation1"/>
    <dgm:cxn modelId="{4295FAB2-682A-4FA8-8B5A-DB052F695332}" srcId="{2007F585-A009-42D7-B618-BF9B1D46A5CA}" destId="{0513D85B-C907-44C4-8E21-E3CEDA48A0DF}" srcOrd="2" destOrd="0" parTransId="{21C1077C-C44E-43B7-BD47-9F6FD58EA99E}" sibTransId="{004BF2A3-FEED-40BF-9EDF-602C392E079B}"/>
    <dgm:cxn modelId="{71199245-DE87-49AC-BD49-BDEADB488E87}" type="presOf" srcId="{11253D10-D24F-4517-BE3D-5436E267E008}" destId="{38580388-4F57-4800-B064-BE7B539198C7}" srcOrd="0" destOrd="0" presId="urn:microsoft.com/office/officeart/2005/8/layout/equation1"/>
    <dgm:cxn modelId="{9073FE2F-43C7-4CA9-AD42-93F349E858C0}" type="presOf" srcId="{5B01CEAC-9E53-4E14-8879-10553C64268B}" destId="{ACDEEC6C-C22B-4162-8224-49874C697D87}" srcOrd="0" destOrd="0" presId="urn:microsoft.com/office/officeart/2005/8/layout/equation1"/>
    <dgm:cxn modelId="{11DEBB1C-C98E-4CC6-9460-F48CB640F003}" srcId="{2007F585-A009-42D7-B618-BF9B1D46A5CA}" destId="{11253D10-D24F-4517-BE3D-5436E267E008}" srcOrd="1" destOrd="0" parTransId="{4CD995C7-E988-49A3-A064-1E01E8B9DF27}" sibTransId="{E26E7225-5691-4B3C-88E6-920401952874}"/>
    <dgm:cxn modelId="{0D82088E-AC69-4B73-9E30-F45217932CEB}" type="presOf" srcId="{E26E7225-5691-4B3C-88E6-920401952874}" destId="{40F3E173-F125-4603-979D-4D28C1723A9F}" srcOrd="0" destOrd="0" presId="urn:microsoft.com/office/officeart/2005/8/layout/equation1"/>
    <dgm:cxn modelId="{26E1B7BC-BED2-4B66-B047-39F560648209}" srcId="{2007F585-A009-42D7-B618-BF9B1D46A5CA}" destId="{163B23A2-6BCE-4391-881B-DCC3F792903C}" srcOrd="0" destOrd="0" parTransId="{013B5524-06CF-4296-9D18-4229D29F8C43}" sibTransId="{5BB51463-6D5D-4288-A36B-501B9394F637}"/>
    <dgm:cxn modelId="{DC8B5D5B-CE2F-4E1B-99D3-7067617BA5EE}" type="presOf" srcId="{0513D85B-C907-44C4-8E21-E3CEDA48A0DF}" destId="{C17B2B19-C8D4-41C3-A2EB-BDBB767976F6}" srcOrd="0" destOrd="0" presId="urn:microsoft.com/office/officeart/2005/8/layout/equation1"/>
    <dgm:cxn modelId="{A0CD7328-CC0A-4946-B7CD-134B01040A20}" type="presOf" srcId="{5BB51463-6D5D-4288-A36B-501B9394F637}" destId="{088F6DF4-51EE-4B49-A532-B8A3785287AC}" srcOrd="0" destOrd="0" presId="urn:microsoft.com/office/officeart/2005/8/layout/equation1"/>
    <dgm:cxn modelId="{D14412E4-C786-4081-96D7-F584C9A231CF}" type="presOf" srcId="{004BF2A3-FEED-40BF-9EDF-602C392E079B}" destId="{294F7FBB-BBE0-4317-835B-423DBDC9E50A}" srcOrd="0" destOrd="0" presId="urn:microsoft.com/office/officeart/2005/8/layout/equation1"/>
    <dgm:cxn modelId="{325E006B-8EB3-44EA-8E3D-EFDDD236A7F5}" srcId="{2007F585-A009-42D7-B618-BF9B1D46A5CA}" destId="{5B01CEAC-9E53-4E14-8879-10553C64268B}" srcOrd="3" destOrd="0" parTransId="{9C773858-46F7-459D-A276-D4626DE3E693}" sibTransId="{78197FF9-1FEB-4F1E-B047-2960FB55E8D6}"/>
    <dgm:cxn modelId="{45CB0A11-0A0C-4BE9-BD5A-827F147D9468}" type="presOf" srcId="{163B23A2-6BCE-4391-881B-DCC3F792903C}" destId="{23C0DE6B-4ABE-4492-8E45-46E0735D4872}" srcOrd="0" destOrd="0" presId="urn:microsoft.com/office/officeart/2005/8/layout/equation1"/>
    <dgm:cxn modelId="{77ABDFC2-BB2D-4136-B36E-70605FF77390}" type="presParOf" srcId="{27FA7BFE-2B60-47FB-B914-F89F447FEE09}" destId="{23C0DE6B-4ABE-4492-8E45-46E0735D4872}" srcOrd="0" destOrd="0" presId="urn:microsoft.com/office/officeart/2005/8/layout/equation1"/>
    <dgm:cxn modelId="{EBFB96D6-CB0E-4199-80D5-C2570D13C07F}" type="presParOf" srcId="{27FA7BFE-2B60-47FB-B914-F89F447FEE09}" destId="{71DF0644-247D-4C1E-8432-FEBD1159544A}" srcOrd="1" destOrd="0" presId="urn:microsoft.com/office/officeart/2005/8/layout/equation1"/>
    <dgm:cxn modelId="{5D4E3237-12D3-4828-8039-948778E814AA}" type="presParOf" srcId="{27FA7BFE-2B60-47FB-B914-F89F447FEE09}" destId="{088F6DF4-51EE-4B49-A532-B8A3785287AC}" srcOrd="2" destOrd="0" presId="urn:microsoft.com/office/officeart/2005/8/layout/equation1"/>
    <dgm:cxn modelId="{2BD93468-FE4B-47E4-97DA-FC61B9F30B4B}" type="presParOf" srcId="{27FA7BFE-2B60-47FB-B914-F89F447FEE09}" destId="{279B9BFB-05BE-4CCF-8F4E-2C7DA9E5CF88}" srcOrd="3" destOrd="0" presId="urn:microsoft.com/office/officeart/2005/8/layout/equation1"/>
    <dgm:cxn modelId="{67D5AE9D-FC87-4FEC-B1DD-10B8ACF35C0D}" type="presParOf" srcId="{27FA7BFE-2B60-47FB-B914-F89F447FEE09}" destId="{38580388-4F57-4800-B064-BE7B539198C7}" srcOrd="4" destOrd="0" presId="urn:microsoft.com/office/officeart/2005/8/layout/equation1"/>
    <dgm:cxn modelId="{8675E037-267E-4B3A-A388-82B2F8B2B98F}" type="presParOf" srcId="{27FA7BFE-2B60-47FB-B914-F89F447FEE09}" destId="{66BEB53B-404D-40D8-BAE3-62EBA4439E27}" srcOrd="5" destOrd="0" presId="urn:microsoft.com/office/officeart/2005/8/layout/equation1"/>
    <dgm:cxn modelId="{5AB08097-2DF3-429E-8FB4-C3DA5125006A}" type="presParOf" srcId="{27FA7BFE-2B60-47FB-B914-F89F447FEE09}" destId="{40F3E173-F125-4603-979D-4D28C1723A9F}" srcOrd="6" destOrd="0" presId="urn:microsoft.com/office/officeart/2005/8/layout/equation1"/>
    <dgm:cxn modelId="{1D9C5826-0C3B-4AC9-9A6F-20FD8B79EFF3}" type="presParOf" srcId="{27FA7BFE-2B60-47FB-B914-F89F447FEE09}" destId="{065F1738-22F0-4453-9D1F-1B8034BA10CE}" srcOrd="7" destOrd="0" presId="urn:microsoft.com/office/officeart/2005/8/layout/equation1"/>
    <dgm:cxn modelId="{90445694-D98D-4A17-B5BB-8DB56603526B}" type="presParOf" srcId="{27FA7BFE-2B60-47FB-B914-F89F447FEE09}" destId="{C17B2B19-C8D4-41C3-A2EB-BDBB767976F6}" srcOrd="8" destOrd="0" presId="urn:microsoft.com/office/officeart/2005/8/layout/equation1"/>
    <dgm:cxn modelId="{3F48FD36-19A9-4967-803C-3BACD0C8C1F3}" type="presParOf" srcId="{27FA7BFE-2B60-47FB-B914-F89F447FEE09}" destId="{8503C538-BDC1-460C-A346-F4B4EACC23E8}" srcOrd="9" destOrd="0" presId="urn:microsoft.com/office/officeart/2005/8/layout/equation1"/>
    <dgm:cxn modelId="{5B385B05-1D7C-4BBE-A8AB-B5126FBF88FB}" type="presParOf" srcId="{27FA7BFE-2B60-47FB-B914-F89F447FEE09}" destId="{294F7FBB-BBE0-4317-835B-423DBDC9E50A}" srcOrd="10" destOrd="0" presId="urn:microsoft.com/office/officeart/2005/8/layout/equation1"/>
    <dgm:cxn modelId="{71076A62-D2FB-4E6E-883F-0AF301E13D63}" type="presParOf" srcId="{27FA7BFE-2B60-47FB-B914-F89F447FEE09}" destId="{6D545BED-EB10-44D0-936E-0C6ED30F8030}" srcOrd="11" destOrd="0" presId="urn:microsoft.com/office/officeart/2005/8/layout/equation1"/>
    <dgm:cxn modelId="{C247A45A-0303-4176-9AD8-CA520AF2E0A7}" type="presParOf" srcId="{27FA7BFE-2B60-47FB-B914-F89F447FEE09}" destId="{ACDEEC6C-C22B-4162-8224-49874C697D87}" srcOrd="12"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58321A-8458-436C-8CA4-2796403BD4EC}" type="doc">
      <dgm:prSet loTypeId="urn:microsoft.com/office/officeart/2005/8/layout/arrow5" loCatId="process" qsTypeId="urn:microsoft.com/office/officeart/2005/8/quickstyle/simple1" qsCatId="simple" csTypeId="urn:microsoft.com/office/officeart/2005/8/colors/colorful1" csCatId="colorful" phldr="1"/>
      <dgm:spPr/>
      <dgm:t>
        <a:bodyPr/>
        <a:lstStyle/>
        <a:p>
          <a:endParaRPr lang="es-ES"/>
        </a:p>
      </dgm:t>
    </dgm:pt>
    <dgm:pt modelId="{E48DAD76-76DE-47F6-8529-FDB9076311ED}">
      <dgm:prSet phldrT="[Texto]"/>
      <dgm:spPr/>
      <dgm:t>
        <a:bodyPr/>
        <a:lstStyle/>
        <a:p>
          <a:r>
            <a:rPr lang="es-AR" dirty="0" smtClean="0"/>
            <a:t>Barreras</a:t>
          </a:r>
          <a:endParaRPr lang="es-ES" dirty="0"/>
        </a:p>
      </dgm:t>
    </dgm:pt>
    <dgm:pt modelId="{27BB2E8E-9034-4EBE-89B8-8F202430D4FB}" type="parTrans" cxnId="{A11FD96E-18C0-4553-9D63-763E705B7438}">
      <dgm:prSet/>
      <dgm:spPr/>
      <dgm:t>
        <a:bodyPr/>
        <a:lstStyle/>
        <a:p>
          <a:endParaRPr lang="es-ES"/>
        </a:p>
      </dgm:t>
    </dgm:pt>
    <dgm:pt modelId="{1C7FE6AD-5821-43E5-95A3-BEC086274401}" type="sibTrans" cxnId="{A11FD96E-18C0-4553-9D63-763E705B7438}">
      <dgm:prSet/>
      <dgm:spPr/>
      <dgm:t>
        <a:bodyPr/>
        <a:lstStyle/>
        <a:p>
          <a:endParaRPr lang="es-ES"/>
        </a:p>
      </dgm:t>
    </dgm:pt>
    <dgm:pt modelId="{6128FF48-9475-413D-9F7B-8342169C52C4}">
      <dgm:prSet phldrT="[Texto]"/>
      <dgm:spPr/>
      <dgm:t>
        <a:bodyPr/>
        <a:lstStyle/>
        <a:p>
          <a:r>
            <a:rPr lang="es-AR" dirty="0" smtClean="0"/>
            <a:t>Inclusión</a:t>
          </a:r>
          <a:endParaRPr lang="es-ES" dirty="0"/>
        </a:p>
      </dgm:t>
    </dgm:pt>
    <dgm:pt modelId="{FF34DD71-99AC-470E-A154-53DEB1FE0BF6}" type="parTrans" cxnId="{2ED779C7-74CD-4367-BA5A-F213F4743721}">
      <dgm:prSet/>
      <dgm:spPr/>
      <dgm:t>
        <a:bodyPr/>
        <a:lstStyle/>
        <a:p>
          <a:endParaRPr lang="es-ES"/>
        </a:p>
      </dgm:t>
    </dgm:pt>
    <dgm:pt modelId="{5C904F5C-88B6-4C31-8B34-82079402AB6C}" type="sibTrans" cxnId="{2ED779C7-74CD-4367-BA5A-F213F4743721}">
      <dgm:prSet/>
      <dgm:spPr/>
      <dgm:t>
        <a:bodyPr/>
        <a:lstStyle/>
        <a:p>
          <a:endParaRPr lang="es-ES"/>
        </a:p>
      </dgm:t>
    </dgm:pt>
    <dgm:pt modelId="{98B392E1-58A8-4745-B454-DB1FF3E8FDA6}" type="pres">
      <dgm:prSet presAssocID="{4058321A-8458-436C-8CA4-2796403BD4EC}" presName="diagram" presStyleCnt="0">
        <dgm:presLayoutVars>
          <dgm:dir/>
          <dgm:resizeHandles val="exact"/>
        </dgm:presLayoutVars>
      </dgm:prSet>
      <dgm:spPr/>
      <dgm:t>
        <a:bodyPr/>
        <a:lstStyle/>
        <a:p>
          <a:endParaRPr lang="es-ES"/>
        </a:p>
      </dgm:t>
    </dgm:pt>
    <dgm:pt modelId="{E0CAA0AE-9079-47E1-BC46-2C0E5A99CD81}" type="pres">
      <dgm:prSet presAssocID="{E48DAD76-76DE-47F6-8529-FDB9076311ED}" presName="arrow" presStyleLbl="node1" presStyleIdx="0" presStyleCnt="2">
        <dgm:presLayoutVars>
          <dgm:bulletEnabled val="1"/>
        </dgm:presLayoutVars>
      </dgm:prSet>
      <dgm:spPr/>
      <dgm:t>
        <a:bodyPr/>
        <a:lstStyle/>
        <a:p>
          <a:endParaRPr lang="es-ES"/>
        </a:p>
      </dgm:t>
    </dgm:pt>
    <dgm:pt modelId="{1595924E-DA34-47EB-9B85-8A68A46929ED}" type="pres">
      <dgm:prSet presAssocID="{6128FF48-9475-413D-9F7B-8342169C52C4}" presName="arrow" presStyleLbl="node1" presStyleIdx="1" presStyleCnt="2">
        <dgm:presLayoutVars>
          <dgm:bulletEnabled val="1"/>
        </dgm:presLayoutVars>
      </dgm:prSet>
      <dgm:spPr/>
      <dgm:t>
        <a:bodyPr/>
        <a:lstStyle/>
        <a:p>
          <a:endParaRPr lang="es-ES"/>
        </a:p>
      </dgm:t>
    </dgm:pt>
  </dgm:ptLst>
  <dgm:cxnLst>
    <dgm:cxn modelId="{4314F3DA-A20E-46A7-BD53-6101C858EBAC}" type="presOf" srcId="{E48DAD76-76DE-47F6-8529-FDB9076311ED}" destId="{E0CAA0AE-9079-47E1-BC46-2C0E5A99CD81}" srcOrd="0" destOrd="0" presId="urn:microsoft.com/office/officeart/2005/8/layout/arrow5"/>
    <dgm:cxn modelId="{A11FD96E-18C0-4553-9D63-763E705B7438}" srcId="{4058321A-8458-436C-8CA4-2796403BD4EC}" destId="{E48DAD76-76DE-47F6-8529-FDB9076311ED}" srcOrd="0" destOrd="0" parTransId="{27BB2E8E-9034-4EBE-89B8-8F202430D4FB}" sibTransId="{1C7FE6AD-5821-43E5-95A3-BEC086274401}"/>
    <dgm:cxn modelId="{2ED779C7-74CD-4367-BA5A-F213F4743721}" srcId="{4058321A-8458-436C-8CA4-2796403BD4EC}" destId="{6128FF48-9475-413D-9F7B-8342169C52C4}" srcOrd="1" destOrd="0" parTransId="{FF34DD71-99AC-470E-A154-53DEB1FE0BF6}" sibTransId="{5C904F5C-88B6-4C31-8B34-82079402AB6C}"/>
    <dgm:cxn modelId="{2955A366-4614-4FF6-9BAE-6BA4EDB8E569}" type="presOf" srcId="{6128FF48-9475-413D-9F7B-8342169C52C4}" destId="{1595924E-DA34-47EB-9B85-8A68A46929ED}" srcOrd="0" destOrd="0" presId="urn:microsoft.com/office/officeart/2005/8/layout/arrow5"/>
    <dgm:cxn modelId="{F4198369-6212-4C02-9685-7C5F7345D627}" type="presOf" srcId="{4058321A-8458-436C-8CA4-2796403BD4EC}" destId="{98B392E1-58A8-4745-B454-DB1FF3E8FDA6}" srcOrd="0" destOrd="0" presId="urn:microsoft.com/office/officeart/2005/8/layout/arrow5"/>
    <dgm:cxn modelId="{FB650D70-1A8B-4524-B9F8-759F77358B40}" type="presParOf" srcId="{98B392E1-58A8-4745-B454-DB1FF3E8FDA6}" destId="{E0CAA0AE-9079-47E1-BC46-2C0E5A99CD81}" srcOrd="0" destOrd="0" presId="urn:microsoft.com/office/officeart/2005/8/layout/arrow5"/>
    <dgm:cxn modelId="{94AE5D78-BC33-4E14-BD77-0A8FA81B31A2}" type="presParOf" srcId="{98B392E1-58A8-4745-B454-DB1FF3E8FDA6}" destId="{1595924E-DA34-47EB-9B85-8A68A46929ED}"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BF556-F133-41EB-BB3E-373FFA07379F}" type="doc">
      <dgm:prSet loTypeId="urn:microsoft.com/office/officeart/2005/8/layout/vList3" loCatId="list" qsTypeId="urn:microsoft.com/office/officeart/2005/8/quickstyle/simple1" qsCatId="simple" csTypeId="urn:microsoft.com/office/officeart/2005/8/colors/colorful1" csCatId="colorful" phldr="1"/>
      <dgm:spPr/>
    </dgm:pt>
    <dgm:pt modelId="{0D0A2B12-AFBF-4197-9387-5E2AE7B48B79}">
      <dgm:prSet phldrT="[Texto]"/>
      <dgm:spPr/>
      <dgm:t>
        <a:bodyPr/>
        <a:lstStyle/>
        <a:p>
          <a:r>
            <a:rPr lang="es-AR" dirty="0" smtClean="0"/>
            <a:t>Urbanísticas</a:t>
          </a:r>
        </a:p>
      </dgm:t>
    </dgm:pt>
    <dgm:pt modelId="{D7DD78CD-7A64-4B72-8211-E50CA798576D}" type="parTrans" cxnId="{2AEA3956-17CB-46E3-BB60-1C1261FB1E6A}">
      <dgm:prSet/>
      <dgm:spPr/>
      <dgm:t>
        <a:bodyPr/>
        <a:lstStyle/>
        <a:p>
          <a:endParaRPr lang="es-ES"/>
        </a:p>
      </dgm:t>
    </dgm:pt>
    <dgm:pt modelId="{77B4AF47-2B02-4BAF-ABFC-293D139BFEF0}" type="sibTrans" cxnId="{2AEA3956-17CB-46E3-BB60-1C1261FB1E6A}">
      <dgm:prSet/>
      <dgm:spPr/>
      <dgm:t>
        <a:bodyPr/>
        <a:lstStyle/>
        <a:p>
          <a:endParaRPr lang="es-ES"/>
        </a:p>
      </dgm:t>
    </dgm:pt>
    <dgm:pt modelId="{6A07EEF0-E1F0-4EBE-8336-B47C12F8D798}">
      <dgm:prSet phldrT="[Texto]"/>
      <dgm:spPr/>
      <dgm:t>
        <a:bodyPr/>
        <a:lstStyle/>
        <a:p>
          <a:r>
            <a:rPr lang="es-AR" dirty="0" smtClean="0"/>
            <a:t>Arquitectónicas</a:t>
          </a:r>
          <a:endParaRPr lang="es-ES" dirty="0"/>
        </a:p>
      </dgm:t>
    </dgm:pt>
    <dgm:pt modelId="{B3D0C02B-7FFA-4F88-88AF-0EA47D022325}" type="parTrans" cxnId="{22AEFA03-8C75-416E-A7BD-A8D5E5EB91DD}">
      <dgm:prSet/>
      <dgm:spPr/>
      <dgm:t>
        <a:bodyPr/>
        <a:lstStyle/>
        <a:p>
          <a:endParaRPr lang="es-ES"/>
        </a:p>
      </dgm:t>
    </dgm:pt>
    <dgm:pt modelId="{F1021FC6-A05C-4971-B335-65442F21211E}" type="sibTrans" cxnId="{22AEFA03-8C75-416E-A7BD-A8D5E5EB91DD}">
      <dgm:prSet/>
      <dgm:spPr/>
      <dgm:t>
        <a:bodyPr/>
        <a:lstStyle/>
        <a:p>
          <a:endParaRPr lang="es-ES"/>
        </a:p>
      </dgm:t>
    </dgm:pt>
    <dgm:pt modelId="{9732A164-2C95-474D-B4E0-864EBFB95BFC}">
      <dgm:prSet phldrT="[Texto]"/>
      <dgm:spPr/>
      <dgm:t>
        <a:bodyPr/>
        <a:lstStyle/>
        <a:p>
          <a:r>
            <a:rPr lang="es-AR" dirty="0" smtClean="0"/>
            <a:t>En el Transporte</a:t>
          </a:r>
        </a:p>
      </dgm:t>
    </dgm:pt>
    <dgm:pt modelId="{0EB5E4D0-0BF4-4606-A052-970E04CEB234}" type="parTrans" cxnId="{0E0AD110-317D-4473-85E2-93E99D604BB5}">
      <dgm:prSet/>
      <dgm:spPr/>
      <dgm:t>
        <a:bodyPr/>
        <a:lstStyle/>
        <a:p>
          <a:endParaRPr lang="es-ES"/>
        </a:p>
      </dgm:t>
    </dgm:pt>
    <dgm:pt modelId="{D9A34E14-DAF0-4EB6-BAA6-AF1F734FB918}" type="sibTrans" cxnId="{0E0AD110-317D-4473-85E2-93E99D604BB5}">
      <dgm:prSet/>
      <dgm:spPr/>
      <dgm:t>
        <a:bodyPr/>
        <a:lstStyle/>
        <a:p>
          <a:endParaRPr lang="es-ES"/>
        </a:p>
      </dgm:t>
    </dgm:pt>
    <dgm:pt modelId="{E27F8737-D140-44E8-BF3F-7C3AD5385968}">
      <dgm:prSet phldrT="[Texto]"/>
      <dgm:spPr/>
      <dgm:t>
        <a:bodyPr/>
        <a:lstStyle/>
        <a:p>
          <a:r>
            <a:rPr lang="es-AR" dirty="0" smtClean="0"/>
            <a:t>De Comunicación</a:t>
          </a:r>
        </a:p>
      </dgm:t>
    </dgm:pt>
    <dgm:pt modelId="{2BC2F088-860F-412A-BC0C-9A583AF8DA20}" type="parTrans" cxnId="{5C76DADB-3DF8-46FF-881B-A37A04EA8CBB}">
      <dgm:prSet/>
      <dgm:spPr/>
      <dgm:t>
        <a:bodyPr/>
        <a:lstStyle/>
        <a:p>
          <a:endParaRPr lang="es-ES"/>
        </a:p>
      </dgm:t>
    </dgm:pt>
    <dgm:pt modelId="{721B843B-D684-46A0-A4AA-6735DE1C41BB}" type="sibTrans" cxnId="{5C76DADB-3DF8-46FF-881B-A37A04EA8CBB}">
      <dgm:prSet/>
      <dgm:spPr/>
      <dgm:t>
        <a:bodyPr/>
        <a:lstStyle/>
        <a:p>
          <a:endParaRPr lang="es-ES"/>
        </a:p>
      </dgm:t>
    </dgm:pt>
    <dgm:pt modelId="{64DEE893-074C-440B-81E2-290DFD6BF70A}" type="pres">
      <dgm:prSet presAssocID="{4BCBF556-F133-41EB-BB3E-373FFA07379F}" presName="linearFlow" presStyleCnt="0">
        <dgm:presLayoutVars>
          <dgm:dir/>
          <dgm:resizeHandles val="exact"/>
        </dgm:presLayoutVars>
      </dgm:prSet>
      <dgm:spPr/>
    </dgm:pt>
    <dgm:pt modelId="{FBBC4B43-5DA0-4238-A9AF-8ACA4C3E3E2D}" type="pres">
      <dgm:prSet presAssocID="{0D0A2B12-AFBF-4197-9387-5E2AE7B48B79}" presName="composite" presStyleCnt="0"/>
      <dgm:spPr/>
    </dgm:pt>
    <dgm:pt modelId="{D6780666-4E4F-41A0-86D7-E2E5A9A2E7AD}" type="pres">
      <dgm:prSet presAssocID="{0D0A2B12-AFBF-4197-9387-5E2AE7B48B79}" presName="imgShp" presStyleLbl="fgImgPlace1" presStyleIdx="0" presStyleCnt="4"/>
      <dgm:spPr>
        <a:blipFill rotWithShape="1">
          <a:blip xmlns:r="http://schemas.openxmlformats.org/officeDocument/2006/relationships" r:embed="rId1">
            <a:duotone>
              <a:schemeClr val="accent2">
                <a:shade val="45000"/>
                <a:satMod val="135000"/>
              </a:schemeClr>
              <a:prstClr val="white"/>
            </a:duotone>
          </a:blip>
          <a:stretch>
            <a:fillRect/>
          </a:stretch>
        </a:blipFill>
      </dgm:spPr>
    </dgm:pt>
    <dgm:pt modelId="{CD79EC87-9DBC-4508-9830-A7D049AC1F18}" type="pres">
      <dgm:prSet presAssocID="{0D0A2B12-AFBF-4197-9387-5E2AE7B48B79}" presName="txShp" presStyleLbl="node1" presStyleIdx="0" presStyleCnt="4">
        <dgm:presLayoutVars>
          <dgm:bulletEnabled val="1"/>
        </dgm:presLayoutVars>
      </dgm:prSet>
      <dgm:spPr/>
      <dgm:t>
        <a:bodyPr/>
        <a:lstStyle/>
        <a:p>
          <a:endParaRPr lang="es-ES"/>
        </a:p>
      </dgm:t>
    </dgm:pt>
    <dgm:pt modelId="{860A7157-400D-47EC-8BFB-91C28446C5BA}" type="pres">
      <dgm:prSet presAssocID="{77B4AF47-2B02-4BAF-ABFC-293D139BFEF0}" presName="spacing" presStyleCnt="0"/>
      <dgm:spPr/>
    </dgm:pt>
    <dgm:pt modelId="{F972384A-89AD-4789-AE15-27824EABABFE}" type="pres">
      <dgm:prSet presAssocID="{6A07EEF0-E1F0-4EBE-8336-B47C12F8D798}" presName="composite" presStyleCnt="0"/>
      <dgm:spPr/>
    </dgm:pt>
    <dgm:pt modelId="{EBC6A50B-9E60-47C9-B40E-A338C68284C0}" type="pres">
      <dgm:prSet presAssocID="{6A07EEF0-E1F0-4EBE-8336-B47C12F8D798}" presName="imgShp" presStyleLbl="fgImgPlace1" presStyleIdx="1" presStyleCnt="4"/>
      <dgm:spPr>
        <a:blipFill rotWithShape="1">
          <a:blip xmlns:r="http://schemas.openxmlformats.org/officeDocument/2006/relationships" r:embed="rId2">
            <a:duotone>
              <a:schemeClr val="accent3">
                <a:shade val="45000"/>
                <a:satMod val="135000"/>
              </a:schemeClr>
              <a:prstClr val="white"/>
            </a:duotone>
          </a:blip>
          <a:stretch>
            <a:fillRect/>
          </a:stretch>
        </a:blipFill>
      </dgm:spPr>
    </dgm:pt>
    <dgm:pt modelId="{44508734-4D8E-49C8-BAFC-F55F197FF207}" type="pres">
      <dgm:prSet presAssocID="{6A07EEF0-E1F0-4EBE-8336-B47C12F8D798}" presName="txShp" presStyleLbl="node1" presStyleIdx="1" presStyleCnt="4">
        <dgm:presLayoutVars>
          <dgm:bulletEnabled val="1"/>
        </dgm:presLayoutVars>
      </dgm:prSet>
      <dgm:spPr/>
      <dgm:t>
        <a:bodyPr/>
        <a:lstStyle/>
        <a:p>
          <a:endParaRPr lang="es-ES"/>
        </a:p>
      </dgm:t>
    </dgm:pt>
    <dgm:pt modelId="{E0B7AC5C-3711-49F8-B746-EFF9F55E9DCE}" type="pres">
      <dgm:prSet presAssocID="{F1021FC6-A05C-4971-B335-65442F21211E}" presName="spacing" presStyleCnt="0"/>
      <dgm:spPr/>
    </dgm:pt>
    <dgm:pt modelId="{715F8519-7313-4768-A743-DBB295DA770C}" type="pres">
      <dgm:prSet presAssocID="{9732A164-2C95-474D-B4E0-864EBFB95BFC}" presName="composite" presStyleCnt="0"/>
      <dgm:spPr/>
    </dgm:pt>
    <dgm:pt modelId="{6482F002-967D-4F37-9742-2B5E35EB66FD}" type="pres">
      <dgm:prSet presAssocID="{9732A164-2C95-474D-B4E0-864EBFB95BFC}" presName="imgShp" presStyleLbl="fgImgPlace1" presStyleIdx="2" presStyleCnt="4"/>
      <dgm:spPr>
        <a:blipFill rotWithShape="1">
          <a:blip xmlns:r="http://schemas.openxmlformats.org/officeDocument/2006/relationships" r:embed="rId3">
            <a:duotone>
              <a:schemeClr val="accent4">
                <a:shade val="45000"/>
                <a:satMod val="135000"/>
              </a:schemeClr>
              <a:prstClr val="white"/>
            </a:duotone>
          </a:blip>
          <a:stretch>
            <a:fillRect/>
          </a:stretch>
        </a:blipFill>
      </dgm:spPr>
    </dgm:pt>
    <dgm:pt modelId="{949D86F3-7D9E-4525-855A-BB14596D3A45}" type="pres">
      <dgm:prSet presAssocID="{9732A164-2C95-474D-B4E0-864EBFB95BFC}" presName="txShp" presStyleLbl="node1" presStyleIdx="2" presStyleCnt="4">
        <dgm:presLayoutVars>
          <dgm:bulletEnabled val="1"/>
        </dgm:presLayoutVars>
      </dgm:prSet>
      <dgm:spPr/>
      <dgm:t>
        <a:bodyPr/>
        <a:lstStyle/>
        <a:p>
          <a:endParaRPr lang="es-ES"/>
        </a:p>
      </dgm:t>
    </dgm:pt>
    <dgm:pt modelId="{62DDD8A7-BEAB-473D-A1DE-CAC433083D5E}" type="pres">
      <dgm:prSet presAssocID="{D9A34E14-DAF0-4EB6-BAA6-AF1F734FB918}" presName="spacing" presStyleCnt="0"/>
      <dgm:spPr/>
    </dgm:pt>
    <dgm:pt modelId="{3776EF66-14D7-4438-B84D-241D4E7D92B9}" type="pres">
      <dgm:prSet presAssocID="{E27F8737-D140-44E8-BF3F-7C3AD5385968}" presName="composite" presStyleCnt="0"/>
      <dgm:spPr/>
    </dgm:pt>
    <dgm:pt modelId="{B86B01B1-5108-4B64-B450-EECE6854FB60}" type="pres">
      <dgm:prSet presAssocID="{E27F8737-D140-44E8-BF3F-7C3AD5385968}" presName="imgShp" presStyleLbl="fgImgPlace1" presStyleIdx="3" presStyleCnt="4"/>
      <dgm:spPr>
        <a:blipFill rotWithShape="1">
          <a:blip xmlns:r="http://schemas.openxmlformats.org/officeDocument/2006/relationships" r:embed="rId4">
            <a:duotone>
              <a:schemeClr val="accent5">
                <a:shade val="45000"/>
                <a:satMod val="135000"/>
              </a:schemeClr>
              <a:prstClr val="white"/>
            </a:duotone>
          </a:blip>
          <a:stretch>
            <a:fillRect/>
          </a:stretch>
        </a:blipFill>
      </dgm:spPr>
    </dgm:pt>
    <dgm:pt modelId="{CF3A9272-D831-43BA-9762-B045A04DCAB4}" type="pres">
      <dgm:prSet presAssocID="{E27F8737-D140-44E8-BF3F-7C3AD5385968}" presName="txShp" presStyleLbl="node1" presStyleIdx="3" presStyleCnt="4">
        <dgm:presLayoutVars>
          <dgm:bulletEnabled val="1"/>
        </dgm:presLayoutVars>
      </dgm:prSet>
      <dgm:spPr/>
      <dgm:t>
        <a:bodyPr/>
        <a:lstStyle/>
        <a:p>
          <a:endParaRPr lang="es-ES"/>
        </a:p>
      </dgm:t>
    </dgm:pt>
  </dgm:ptLst>
  <dgm:cxnLst>
    <dgm:cxn modelId="{D3413116-B52C-47DA-B334-21A694F1441E}" type="presOf" srcId="{6A07EEF0-E1F0-4EBE-8336-B47C12F8D798}" destId="{44508734-4D8E-49C8-BAFC-F55F197FF207}" srcOrd="0" destOrd="0" presId="urn:microsoft.com/office/officeart/2005/8/layout/vList3"/>
    <dgm:cxn modelId="{DDDA48BB-5852-4191-A2E7-F3482DEE9626}" type="presOf" srcId="{9732A164-2C95-474D-B4E0-864EBFB95BFC}" destId="{949D86F3-7D9E-4525-855A-BB14596D3A45}" srcOrd="0" destOrd="0" presId="urn:microsoft.com/office/officeart/2005/8/layout/vList3"/>
    <dgm:cxn modelId="{EA432106-37DC-4A54-85BF-E1E2656CA29F}" type="presOf" srcId="{E27F8737-D140-44E8-BF3F-7C3AD5385968}" destId="{CF3A9272-D831-43BA-9762-B045A04DCAB4}" srcOrd="0" destOrd="0" presId="urn:microsoft.com/office/officeart/2005/8/layout/vList3"/>
    <dgm:cxn modelId="{2AEA3956-17CB-46E3-BB60-1C1261FB1E6A}" srcId="{4BCBF556-F133-41EB-BB3E-373FFA07379F}" destId="{0D0A2B12-AFBF-4197-9387-5E2AE7B48B79}" srcOrd="0" destOrd="0" parTransId="{D7DD78CD-7A64-4B72-8211-E50CA798576D}" sibTransId="{77B4AF47-2B02-4BAF-ABFC-293D139BFEF0}"/>
    <dgm:cxn modelId="{22AEFA03-8C75-416E-A7BD-A8D5E5EB91DD}" srcId="{4BCBF556-F133-41EB-BB3E-373FFA07379F}" destId="{6A07EEF0-E1F0-4EBE-8336-B47C12F8D798}" srcOrd="1" destOrd="0" parTransId="{B3D0C02B-7FFA-4F88-88AF-0EA47D022325}" sibTransId="{F1021FC6-A05C-4971-B335-65442F21211E}"/>
    <dgm:cxn modelId="{02C40CB4-A24A-42E1-BCE3-910D2F91D423}" type="presOf" srcId="{0D0A2B12-AFBF-4197-9387-5E2AE7B48B79}" destId="{CD79EC87-9DBC-4508-9830-A7D049AC1F18}" srcOrd="0" destOrd="0" presId="urn:microsoft.com/office/officeart/2005/8/layout/vList3"/>
    <dgm:cxn modelId="{6B4A9CD0-B01F-48FB-BDFB-0FBBC881BA30}" type="presOf" srcId="{4BCBF556-F133-41EB-BB3E-373FFA07379F}" destId="{64DEE893-074C-440B-81E2-290DFD6BF70A}" srcOrd="0" destOrd="0" presId="urn:microsoft.com/office/officeart/2005/8/layout/vList3"/>
    <dgm:cxn modelId="{5C76DADB-3DF8-46FF-881B-A37A04EA8CBB}" srcId="{4BCBF556-F133-41EB-BB3E-373FFA07379F}" destId="{E27F8737-D140-44E8-BF3F-7C3AD5385968}" srcOrd="3" destOrd="0" parTransId="{2BC2F088-860F-412A-BC0C-9A583AF8DA20}" sibTransId="{721B843B-D684-46A0-A4AA-6735DE1C41BB}"/>
    <dgm:cxn modelId="{0E0AD110-317D-4473-85E2-93E99D604BB5}" srcId="{4BCBF556-F133-41EB-BB3E-373FFA07379F}" destId="{9732A164-2C95-474D-B4E0-864EBFB95BFC}" srcOrd="2" destOrd="0" parTransId="{0EB5E4D0-0BF4-4606-A052-970E04CEB234}" sibTransId="{D9A34E14-DAF0-4EB6-BAA6-AF1F734FB918}"/>
    <dgm:cxn modelId="{39230A6B-0D06-48D1-A4D2-3B79B98337F4}" type="presParOf" srcId="{64DEE893-074C-440B-81E2-290DFD6BF70A}" destId="{FBBC4B43-5DA0-4238-A9AF-8ACA4C3E3E2D}" srcOrd="0" destOrd="0" presId="urn:microsoft.com/office/officeart/2005/8/layout/vList3"/>
    <dgm:cxn modelId="{82908103-E074-4540-A263-825DCF5F0E01}" type="presParOf" srcId="{FBBC4B43-5DA0-4238-A9AF-8ACA4C3E3E2D}" destId="{D6780666-4E4F-41A0-86D7-E2E5A9A2E7AD}" srcOrd="0" destOrd="0" presId="urn:microsoft.com/office/officeart/2005/8/layout/vList3"/>
    <dgm:cxn modelId="{F87E7F6F-979F-45FB-8C4D-1E27359E5DDB}" type="presParOf" srcId="{FBBC4B43-5DA0-4238-A9AF-8ACA4C3E3E2D}" destId="{CD79EC87-9DBC-4508-9830-A7D049AC1F18}" srcOrd="1" destOrd="0" presId="urn:microsoft.com/office/officeart/2005/8/layout/vList3"/>
    <dgm:cxn modelId="{4F63383C-7FC5-4874-A216-483E425A48D2}" type="presParOf" srcId="{64DEE893-074C-440B-81E2-290DFD6BF70A}" destId="{860A7157-400D-47EC-8BFB-91C28446C5BA}" srcOrd="1" destOrd="0" presId="urn:microsoft.com/office/officeart/2005/8/layout/vList3"/>
    <dgm:cxn modelId="{342808AD-BF8F-4E99-BFCF-8822AC941F5D}" type="presParOf" srcId="{64DEE893-074C-440B-81E2-290DFD6BF70A}" destId="{F972384A-89AD-4789-AE15-27824EABABFE}" srcOrd="2" destOrd="0" presId="urn:microsoft.com/office/officeart/2005/8/layout/vList3"/>
    <dgm:cxn modelId="{DDFA8470-89AF-4EB9-B323-0398671C714D}" type="presParOf" srcId="{F972384A-89AD-4789-AE15-27824EABABFE}" destId="{EBC6A50B-9E60-47C9-B40E-A338C68284C0}" srcOrd="0" destOrd="0" presId="urn:microsoft.com/office/officeart/2005/8/layout/vList3"/>
    <dgm:cxn modelId="{C0762593-7AC4-46A9-A4C3-344DFB7DF43D}" type="presParOf" srcId="{F972384A-89AD-4789-AE15-27824EABABFE}" destId="{44508734-4D8E-49C8-BAFC-F55F197FF207}" srcOrd="1" destOrd="0" presId="urn:microsoft.com/office/officeart/2005/8/layout/vList3"/>
    <dgm:cxn modelId="{29E1AFEA-463E-4FF8-9BA3-37FBAAA14F3B}" type="presParOf" srcId="{64DEE893-074C-440B-81E2-290DFD6BF70A}" destId="{E0B7AC5C-3711-49F8-B746-EFF9F55E9DCE}" srcOrd="3" destOrd="0" presId="urn:microsoft.com/office/officeart/2005/8/layout/vList3"/>
    <dgm:cxn modelId="{F66DCA8C-79DF-4BEF-89EC-F09A7F239D37}" type="presParOf" srcId="{64DEE893-074C-440B-81E2-290DFD6BF70A}" destId="{715F8519-7313-4768-A743-DBB295DA770C}" srcOrd="4" destOrd="0" presId="urn:microsoft.com/office/officeart/2005/8/layout/vList3"/>
    <dgm:cxn modelId="{D3FCF1EE-C2CF-405D-ADC4-24B54A795F66}" type="presParOf" srcId="{715F8519-7313-4768-A743-DBB295DA770C}" destId="{6482F002-967D-4F37-9742-2B5E35EB66FD}" srcOrd="0" destOrd="0" presId="urn:microsoft.com/office/officeart/2005/8/layout/vList3"/>
    <dgm:cxn modelId="{5E3D4180-A668-4D1C-A445-600574E84816}" type="presParOf" srcId="{715F8519-7313-4768-A743-DBB295DA770C}" destId="{949D86F3-7D9E-4525-855A-BB14596D3A45}" srcOrd="1" destOrd="0" presId="urn:microsoft.com/office/officeart/2005/8/layout/vList3"/>
    <dgm:cxn modelId="{E3A9BBE8-C3B7-4DEF-A990-8F84C9FE63FE}" type="presParOf" srcId="{64DEE893-074C-440B-81E2-290DFD6BF70A}" destId="{62DDD8A7-BEAB-473D-A1DE-CAC433083D5E}" srcOrd="5" destOrd="0" presId="urn:microsoft.com/office/officeart/2005/8/layout/vList3"/>
    <dgm:cxn modelId="{DB4691B6-CB44-466C-B3E2-C46D61ED0CAA}" type="presParOf" srcId="{64DEE893-074C-440B-81E2-290DFD6BF70A}" destId="{3776EF66-14D7-4438-B84D-241D4E7D92B9}" srcOrd="6" destOrd="0" presId="urn:microsoft.com/office/officeart/2005/8/layout/vList3"/>
    <dgm:cxn modelId="{F38F9F20-D8B8-4C4E-A2B6-D19DC11A24FA}" type="presParOf" srcId="{3776EF66-14D7-4438-B84D-241D4E7D92B9}" destId="{B86B01B1-5108-4B64-B450-EECE6854FB60}" srcOrd="0" destOrd="0" presId="urn:microsoft.com/office/officeart/2005/8/layout/vList3"/>
    <dgm:cxn modelId="{22424DE9-6DE1-4D19-9150-9547F144A23A}" type="presParOf" srcId="{3776EF66-14D7-4438-B84D-241D4E7D92B9}" destId="{CF3A9272-D831-43BA-9762-B045A04DCAB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630F55F-FF5C-45D7-8A0D-84DCE7B7D50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s-ES"/>
        </a:p>
      </dgm:t>
    </dgm:pt>
    <dgm:pt modelId="{F756280A-DD84-4092-8CC8-49F0719D70A3}">
      <dgm:prSet phldrT="[Texto]"/>
      <dgm:spPr/>
      <dgm:t>
        <a:bodyPr/>
        <a:lstStyle/>
        <a:p>
          <a:r>
            <a:rPr lang="es-ES" dirty="0" smtClean="0"/>
            <a:t>ACCESIBILIDAD</a:t>
          </a:r>
          <a:endParaRPr lang="es-ES" dirty="0"/>
        </a:p>
      </dgm:t>
    </dgm:pt>
    <dgm:pt modelId="{14293609-54B3-416D-9490-1F394E036539}" type="parTrans" cxnId="{A09C0BBE-629E-4E0D-B040-0AAD9065CE93}">
      <dgm:prSet/>
      <dgm:spPr/>
      <dgm:t>
        <a:bodyPr/>
        <a:lstStyle/>
        <a:p>
          <a:endParaRPr lang="es-ES"/>
        </a:p>
      </dgm:t>
    </dgm:pt>
    <dgm:pt modelId="{4950C894-DBB5-4250-A7CB-25E645E9AEFB}" type="sibTrans" cxnId="{A09C0BBE-629E-4E0D-B040-0AAD9065CE93}">
      <dgm:prSet/>
      <dgm:spPr/>
      <dgm:t>
        <a:bodyPr/>
        <a:lstStyle/>
        <a:p>
          <a:endParaRPr lang="es-ES"/>
        </a:p>
      </dgm:t>
    </dgm:pt>
    <dgm:pt modelId="{7BF36097-294F-4CD8-90BC-BC57C93DF7F4}">
      <dgm:prSet phldrT="[Texto]"/>
      <dgm:spPr/>
      <dgm:t>
        <a:bodyPr/>
        <a:lstStyle/>
        <a:p>
          <a:r>
            <a:rPr lang="es-ES" dirty="0" smtClean="0"/>
            <a:t>ADAPTABILIDAD</a:t>
          </a:r>
          <a:endParaRPr lang="es-ES" dirty="0"/>
        </a:p>
      </dgm:t>
    </dgm:pt>
    <dgm:pt modelId="{DD88C431-1245-4C9E-BDBF-FA533A4C389F}" type="parTrans" cxnId="{142572C9-3857-4AE8-9C76-8E4E82160FDF}">
      <dgm:prSet/>
      <dgm:spPr/>
      <dgm:t>
        <a:bodyPr/>
        <a:lstStyle/>
        <a:p>
          <a:endParaRPr lang="es-ES"/>
        </a:p>
      </dgm:t>
    </dgm:pt>
    <dgm:pt modelId="{307E9E40-CF03-4EA2-B02E-AF42EE1138AB}" type="sibTrans" cxnId="{142572C9-3857-4AE8-9C76-8E4E82160FDF}">
      <dgm:prSet/>
      <dgm:spPr/>
      <dgm:t>
        <a:bodyPr/>
        <a:lstStyle/>
        <a:p>
          <a:endParaRPr lang="es-ES"/>
        </a:p>
      </dgm:t>
    </dgm:pt>
    <dgm:pt modelId="{312BCCC1-3B8A-43E8-BDC1-4380BC18FDF2}">
      <dgm:prSet phldrT="[Texto]"/>
      <dgm:spPr/>
      <dgm:t>
        <a:bodyPr/>
        <a:lstStyle/>
        <a:p>
          <a:r>
            <a:rPr lang="es-ES" dirty="0" smtClean="0"/>
            <a:t>PRACTICABILIDAD</a:t>
          </a:r>
          <a:endParaRPr lang="es-ES" dirty="0"/>
        </a:p>
      </dgm:t>
    </dgm:pt>
    <dgm:pt modelId="{B3E3C06D-3CC1-4F03-B69B-5F1E8DE8D57D}" type="parTrans" cxnId="{0C6F8036-AEA1-4DFC-98C2-D69B8AD4274E}">
      <dgm:prSet/>
      <dgm:spPr/>
      <dgm:t>
        <a:bodyPr/>
        <a:lstStyle/>
        <a:p>
          <a:endParaRPr lang="es-ES"/>
        </a:p>
      </dgm:t>
    </dgm:pt>
    <dgm:pt modelId="{FD200F5D-2072-4D7A-893B-BE20646EEAEA}" type="sibTrans" cxnId="{0C6F8036-AEA1-4DFC-98C2-D69B8AD4274E}">
      <dgm:prSet/>
      <dgm:spPr/>
      <dgm:t>
        <a:bodyPr/>
        <a:lstStyle/>
        <a:p>
          <a:endParaRPr lang="es-ES"/>
        </a:p>
      </dgm:t>
    </dgm:pt>
    <dgm:pt modelId="{9BBC534F-EFF6-4861-9CAA-C0D6BE41C3EA}">
      <dgm:prSet phldrT="[Texto]"/>
      <dgm:spPr/>
      <dgm:t>
        <a:bodyPr/>
        <a:lstStyle/>
        <a:p>
          <a:r>
            <a:rPr lang="es-ES" dirty="0" smtClean="0"/>
            <a:t>ITINERARIO ACCESIBLE</a:t>
          </a:r>
          <a:endParaRPr lang="es-ES" dirty="0"/>
        </a:p>
      </dgm:t>
    </dgm:pt>
    <dgm:pt modelId="{512D42C3-0563-470B-926B-D5A79BAAD67E}" type="parTrans" cxnId="{CD9FCF97-DC9E-421C-9F7C-7D10AB7EEE69}">
      <dgm:prSet/>
      <dgm:spPr/>
      <dgm:t>
        <a:bodyPr/>
        <a:lstStyle/>
        <a:p>
          <a:endParaRPr lang="es-ES"/>
        </a:p>
      </dgm:t>
    </dgm:pt>
    <dgm:pt modelId="{52C988BD-4186-4D16-9B0D-B827A7956AC6}" type="sibTrans" cxnId="{CD9FCF97-DC9E-421C-9F7C-7D10AB7EEE69}">
      <dgm:prSet/>
      <dgm:spPr/>
      <dgm:t>
        <a:bodyPr/>
        <a:lstStyle/>
        <a:p>
          <a:endParaRPr lang="es-ES"/>
        </a:p>
      </dgm:t>
    </dgm:pt>
    <dgm:pt modelId="{E08ABCC5-20FC-4886-A0CC-9E1B4338FC1E}" type="pres">
      <dgm:prSet presAssocID="{0630F55F-FF5C-45D7-8A0D-84DCE7B7D50D}" presName="linear" presStyleCnt="0">
        <dgm:presLayoutVars>
          <dgm:dir/>
          <dgm:animLvl val="lvl"/>
          <dgm:resizeHandles val="exact"/>
        </dgm:presLayoutVars>
      </dgm:prSet>
      <dgm:spPr/>
      <dgm:t>
        <a:bodyPr/>
        <a:lstStyle/>
        <a:p>
          <a:endParaRPr lang="es-ES"/>
        </a:p>
      </dgm:t>
    </dgm:pt>
    <dgm:pt modelId="{3DB3B31F-D182-4455-AA98-5659197FE339}" type="pres">
      <dgm:prSet presAssocID="{F756280A-DD84-4092-8CC8-49F0719D70A3}" presName="parentLin" presStyleCnt="0"/>
      <dgm:spPr/>
    </dgm:pt>
    <dgm:pt modelId="{C97BB242-0F9F-416E-9BE1-30CD86D39A80}" type="pres">
      <dgm:prSet presAssocID="{F756280A-DD84-4092-8CC8-49F0719D70A3}" presName="parentLeftMargin" presStyleLbl="node1" presStyleIdx="0" presStyleCnt="4"/>
      <dgm:spPr/>
      <dgm:t>
        <a:bodyPr/>
        <a:lstStyle/>
        <a:p>
          <a:endParaRPr lang="es-ES"/>
        </a:p>
      </dgm:t>
    </dgm:pt>
    <dgm:pt modelId="{265BAAEB-DE66-445B-A729-5F66A1A73DAC}" type="pres">
      <dgm:prSet presAssocID="{F756280A-DD84-4092-8CC8-49F0719D70A3}" presName="parentText" presStyleLbl="node1" presStyleIdx="0" presStyleCnt="4">
        <dgm:presLayoutVars>
          <dgm:chMax val="0"/>
          <dgm:bulletEnabled val="1"/>
        </dgm:presLayoutVars>
      </dgm:prSet>
      <dgm:spPr/>
      <dgm:t>
        <a:bodyPr/>
        <a:lstStyle/>
        <a:p>
          <a:endParaRPr lang="es-ES"/>
        </a:p>
      </dgm:t>
    </dgm:pt>
    <dgm:pt modelId="{139CF846-7085-4AD3-85D0-835B59D902A9}" type="pres">
      <dgm:prSet presAssocID="{F756280A-DD84-4092-8CC8-49F0719D70A3}" presName="negativeSpace" presStyleCnt="0"/>
      <dgm:spPr/>
    </dgm:pt>
    <dgm:pt modelId="{A7EDCFE1-1C37-4A89-AA74-99AC1A234191}" type="pres">
      <dgm:prSet presAssocID="{F756280A-DD84-4092-8CC8-49F0719D70A3}" presName="childText" presStyleLbl="conFgAcc1" presStyleIdx="0" presStyleCnt="4">
        <dgm:presLayoutVars>
          <dgm:bulletEnabled val="1"/>
        </dgm:presLayoutVars>
      </dgm:prSet>
      <dgm:spPr/>
    </dgm:pt>
    <dgm:pt modelId="{6BD787E4-96B9-4FEC-879D-FD99054656CB}" type="pres">
      <dgm:prSet presAssocID="{4950C894-DBB5-4250-A7CB-25E645E9AEFB}" presName="spaceBetweenRectangles" presStyleCnt="0"/>
      <dgm:spPr/>
    </dgm:pt>
    <dgm:pt modelId="{0CE34E4D-10E7-4227-B4A4-79E3A8DAAC79}" type="pres">
      <dgm:prSet presAssocID="{7BF36097-294F-4CD8-90BC-BC57C93DF7F4}" presName="parentLin" presStyleCnt="0"/>
      <dgm:spPr/>
    </dgm:pt>
    <dgm:pt modelId="{5A535431-4500-460D-B7E1-42A1A3D47CFA}" type="pres">
      <dgm:prSet presAssocID="{7BF36097-294F-4CD8-90BC-BC57C93DF7F4}" presName="parentLeftMargin" presStyleLbl="node1" presStyleIdx="0" presStyleCnt="4"/>
      <dgm:spPr/>
      <dgm:t>
        <a:bodyPr/>
        <a:lstStyle/>
        <a:p>
          <a:endParaRPr lang="es-ES"/>
        </a:p>
      </dgm:t>
    </dgm:pt>
    <dgm:pt modelId="{3909EE83-8072-442C-B450-BCC47738D514}" type="pres">
      <dgm:prSet presAssocID="{7BF36097-294F-4CD8-90BC-BC57C93DF7F4}" presName="parentText" presStyleLbl="node1" presStyleIdx="1" presStyleCnt="4">
        <dgm:presLayoutVars>
          <dgm:chMax val="0"/>
          <dgm:bulletEnabled val="1"/>
        </dgm:presLayoutVars>
      </dgm:prSet>
      <dgm:spPr/>
      <dgm:t>
        <a:bodyPr/>
        <a:lstStyle/>
        <a:p>
          <a:endParaRPr lang="es-ES"/>
        </a:p>
      </dgm:t>
    </dgm:pt>
    <dgm:pt modelId="{F219D2F0-4D7D-4D77-9CF6-C11EFB9D11A9}" type="pres">
      <dgm:prSet presAssocID="{7BF36097-294F-4CD8-90BC-BC57C93DF7F4}" presName="negativeSpace" presStyleCnt="0"/>
      <dgm:spPr/>
    </dgm:pt>
    <dgm:pt modelId="{C210A0F5-B326-4FF4-A37E-04639A2BA973}" type="pres">
      <dgm:prSet presAssocID="{7BF36097-294F-4CD8-90BC-BC57C93DF7F4}" presName="childText" presStyleLbl="conFgAcc1" presStyleIdx="1" presStyleCnt="4">
        <dgm:presLayoutVars>
          <dgm:bulletEnabled val="1"/>
        </dgm:presLayoutVars>
      </dgm:prSet>
      <dgm:spPr/>
    </dgm:pt>
    <dgm:pt modelId="{C29558CE-52D8-4565-9479-C8EC06C0FD7D}" type="pres">
      <dgm:prSet presAssocID="{307E9E40-CF03-4EA2-B02E-AF42EE1138AB}" presName="spaceBetweenRectangles" presStyleCnt="0"/>
      <dgm:spPr/>
    </dgm:pt>
    <dgm:pt modelId="{1DC051CA-21AB-4848-982D-DEF5FA87995C}" type="pres">
      <dgm:prSet presAssocID="{312BCCC1-3B8A-43E8-BDC1-4380BC18FDF2}" presName="parentLin" presStyleCnt="0"/>
      <dgm:spPr/>
    </dgm:pt>
    <dgm:pt modelId="{2814EE6F-0F59-46B4-8606-AC29DD9C38D2}" type="pres">
      <dgm:prSet presAssocID="{312BCCC1-3B8A-43E8-BDC1-4380BC18FDF2}" presName="parentLeftMargin" presStyleLbl="node1" presStyleIdx="1" presStyleCnt="4"/>
      <dgm:spPr/>
      <dgm:t>
        <a:bodyPr/>
        <a:lstStyle/>
        <a:p>
          <a:endParaRPr lang="es-ES"/>
        </a:p>
      </dgm:t>
    </dgm:pt>
    <dgm:pt modelId="{D7FE4A2F-6BFC-4795-99C2-71E33D754870}" type="pres">
      <dgm:prSet presAssocID="{312BCCC1-3B8A-43E8-BDC1-4380BC18FDF2}" presName="parentText" presStyleLbl="node1" presStyleIdx="2" presStyleCnt="4">
        <dgm:presLayoutVars>
          <dgm:chMax val="0"/>
          <dgm:bulletEnabled val="1"/>
        </dgm:presLayoutVars>
      </dgm:prSet>
      <dgm:spPr/>
      <dgm:t>
        <a:bodyPr/>
        <a:lstStyle/>
        <a:p>
          <a:endParaRPr lang="es-ES"/>
        </a:p>
      </dgm:t>
    </dgm:pt>
    <dgm:pt modelId="{C519861A-5175-4D45-B4F4-2AC2797565CD}" type="pres">
      <dgm:prSet presAssocID="{312BCCC1-3B8A-43E8-BDC1-4380BC18FDF2}" presName="negativeSpace" presStyleCnt="0"/>
      <dgm:spPr/>
    </dgm:pt>
    <dgm:pt modelId="{9206A33B-E3F2-4D81-9F43-B6455B107123}" type="pres">
      <dgm:prSet presAssocID="{312BCCC1-3B8A-43E8-BDC1-4380BC18FDF2}" presName="childText" presStyleLbl="conFgAcc1" presStyleIdx="2" presStyleCnt="4">
        <dgm:presLayoutVars>
          <dgm:bulletEnabled val="1"/>
        </dgm:presLayoutVars>
      </dgm:prSet>
      <dgm:spPr/>
    </dgm:pt>
    <dgm:pt modelId="{A1DB0622-198E-4D54-A76D-81C296505A16}" type="pres">
      <dgm:prSet presAssocID="{FD200F5D-2072-4D7A-893B-BE20646EEAEA}" presName="spaceBetweenRectangles" presStyleCnt="0"/>
      <dgm:spPr/>
    </dgm:pt>
    <dgm:pt modelId="{A90E16EB-962B-43EB-AB83-F4719032A46B}" type="pres">
      <dgm:prSet presAssocID="{9BBC534F-EFF6-4861-9CAA-C0D6BE41C3EA}" presName="parentLin" presStyleCnt="0"/>
      <dgm:spPr/>
    </dgm:pt>
    <dgm:pt modelId="{F3CD7440-5A19-4336-8620-60165F0E573A}" type="pres">
      <dgm:prSet presAssocID="{9BBC534F-EFF6-4861-9CAA-C0D6BE41C3EA}" presName="parentLeftMargin" presStyleLbl="node1" presStyleIdx="2" presStyleCnt="4"/>
      <dgm:spPr/>
      <dgm:t>
        <a:bodyPr/>
        <a:lstStyle/>
        <a:p>
          <a:endParaRPr lang="es-ES"/>
        </a:p>
      </dgm:t>
    </dgm:pt>
    <dgm:pt modelId="{3BF576B4-0DEF-485D-B437-A26DA2CEB07C}" type="pres">
      <dgm:prSet presAssocID="{9BBC534F-EFF6-4861-9CAA-C0D6BE41C3EA}" presName="parentText" presStyleLbl="node1" presStyleIdx="3" presStyleCnt="4">
        <dgm:presLayoutVars>
          <dgm:chMax val="0"/>
          <dgm:bulletEnabled val="1"/>
        </dgm:presLayoutVars>
      </dgm:prSet>
      <dgm:spPr/>
      <dgm:t>
        <a:bodyPr/>
        <a:lstStyle/>
        <a:p>
          <a:endParaRPr lang="es-ES"/>
        </a:p>
      </dgm:t>
    </dgm:pt>
    <dgm:pt modelId="{6367873F-BF58-49D2-9A31-58767A8174EA}" type="pres">
      <dgm:prSet presAssocID="{9BBC534F-EFF6-4861-9CAA-C0D6BE41C3EA}" presName="negativeSpace" presStyleCnt="0"/>
      <dgm:spPr/>
    </dgm:pt>
    <dgm:pt modelId="{0C25C88A-3482-413F-AA51-C7695541C76A}" type="pres">
      <dgm:prSet presAssocID="{9BBC534F-EFF6-4861-9CAA-C0D6BE41C3EA}" presName="childText" presStyleLbl="conFgAcc1" presStyleIdx="3" presStyleCnt="4">
        <dgm:presLayoutVars>
          <dgm:bulletEnabled val="1"/>
        </dgm:presLayoutVars>
      </dgm:prSet>
      <dgm:spPr/>
    </dgm:pt>
  </dgm:ptLst>
  <dgm:cxnLst>
    <dgm:cxn modelId="{142572C9-3857-4AE8-9C76-8E4E82160FDF}" srcId="{0630F55F-FF5C-45D7-8A0D-84DCE7B7D50D}" destId="{7BF36097-294F-4CD8-90BC-BC57C93DF7F4}" srcOrd="1" destOrd="0" parTransId="{DD88C431-1245-4C9E-BDBF-FA533A4C389F}" sibTransId="{307E9E40-CF03-4EA2-B02E-AF42EE1138AB}"/>
    <dgm:cxn modelId="{AD1B7509-01B6-45E5-974C-54D7030AE493}" type="presOf" srcId="{9BBC534F-EFF6-4861-9CAA-C0D6BE41C3EA}" destId="{F3CD7440-5A19-4336-8620-60165F0E573A}" srcOrd="0" destOrd="0" presId="urn:microsoft.com/office/officeart/2005/8/layout/list1"/>
    <dgm:cxn modelId="{69F6F7E2-B7DE-4712-9EAA-112B43F91B60}" type="presOf" srcId="{7BF36097-294F-4CD8-90BC-BC57C93DF7F4}" destId="{5A535431-4500-460D-B7E1-42A1A3D47CFA}" srcOrd="0" destOrd="0" presId="urn:microsoft.com/office/officeart/2005/8/layout/list1"/>
    <dgm:cxn modelId="{D1C50B0E-AB90-4220-9427-8838070A3AA9}" type="presOf" srcId="{F756280A-DD84-4092-8CC8-49F0719D70A3}" destId="{265BAAEB-DE66-445B-A729-5F66A1A73DAC}" srcOrd="1" destOrd="0" presId="urn:microsoft.com/office/officeart/2005/8/layout/list1"/>
    <dgm:cxn modelId="{0C6F8036-AEA1-4DFC-98C2-D69B8AD4274E}" srcId="{0630F55F-FF5C-45D7-8A0D-84DCE7B7D50D}" destId="{312BCCC1-3B8A-43E8-BDC1-4380BC18FDF2}" srcOrd="2" destOrd="0" parTransId="{B3E3C06D-3CC1-4F03-B69B-5F1E8DE8D57D}" sibTransId="{FD200F5D-2072-4D7A-893B-BE20646EEAEA}"/>
    <dgm:cxn modelId="{CD9FCF97-DC9E-421C-9F7C-7D10AB7EEE69}" srcId="{0630F55F-FF5C-45D7-8A0D-84DCE7B7D50D}" destId="{9BBC534F-EFF6-4861-9CAA-C0D6BE41C3EA}" srcOrd="3" destOrd="0" parTransId="{512D42C3-0563-470B-926B-D5A79BAAD67E}" sibTransId="{52C988BD-4186-4D16-9B0D-B827A7956AC6}"/>
    <dgm:cxn modelId="{BDA7272C-FE22-4B42-94AC-FF2C01BC9BB0}" type="presOf" srcId="{F756280A-DD84-4092-8CC8-49F0719D70A3}" destId="{C97BB242-0F9F-416E-9BE1-30CD86D39A80}" srcOrd="0" destOrd="0" presId="urn:microsoft.com/office/officeart/2005/8/layout/list1"/>
    <dgm:cxn modelId="{A09C0BBE-629E-4E0D-B040-0AAD9065CE93}" srcId="{0630F55F-FF5C-45D7-8A0D-84DCE7B7D50D}" destId="{F756280A-DD84-4092-8CC8-49F0719D70A3}" srcOrd="0" destOrd="0" parTransId="{14293609-54B3-416D-9490-1F394E036539}" sibTransId="{4950C894-DBB5-4250-A7CB-25E645E9AEFB}"/>
    <dgm:cxn modelId="{C6E1C321-DADC-4591-86F2-5CFBEF6324E6}" type="presOf" srcId="{0630F55F-FF5C-45D7-8A0D-84DCE7B7D50D}" destId="{E08ABCC5-20FC-4886-A0CC-9E1B4338FC1E}" srcOrd="0" destOrd="0" presId="urn:microsoft.com/office/officeart/2005/8/layout/list1"/>
    <dgm:cxn modelId="{942D7C56-8654-4842-BE41-FB239E03CC25}" type="presOf" srcId="{312BCCC1-3B8A-43E8-BDC1-4380BC18FDF2}" destId="{2814EE6F-0F59-46B4-8606-AC29DD9C38D2}" srcOrd="0" destOrd="0" presId="urn:microsoft.com/office/officeart/2005/8/layout/list1"/>
    <dgm:cxn modelId="{14542643-F688-47C9-82EF-4A01B3072888}" type="presOf" srcId="{9BBC534F-EFF6-4861-9CAA-C0D6BE41C3EA}" destId="{3BF576B4-0DEF-485D-B437-A26DA2CEB07C}" srcOrd="1" destOrd="0" presId="urn:microsoft.com/office/officeart/2005/8/layout/list1"/>
    <dgm:cxn modelId="{10783660-8A7A-4C5A-9C31-E450D93B6DD3}" type="presOf" srcId="{312BCCC1-3B8A-43E8-BDC1-4380BC18FDF2}" destId="{D7FE4A2F-6BFC-4795-99C2-71E33D754870}" srcOrd="1" destOrd="0" presId="urn:microsoft.com/office/officeart/2005/8/layout/list1"/>
    <dgm:cxn modelId="{B899C8E2-34D6-42E0-8837-F62118F30187}" type="presOf" srcId="{7BF36097-294F-4CD8-90BC-BC57C93DF7F4}" destId="{3909EE83-8072-442C-B450-BCC47738D514}" srcOrd="1" destOrd="0" presId="urn:microsoft.com/office/officeart/2005/8/layout/list1"/>
    <dgm:cxn modelId="{F0EBC902-956D-47B5-8F16-BFE962C65CF0}" type="presParOf" srcId="{E08ABCC5-20FC-4886-A0CC-9E1B4338FC1E}" destId="{3DB3B31F-D182-4455-AA98-5659197FE339}" srcOrd="0" destOrd="0" presId="urn:microsoft.com/office/officeart/2005/8/layout/list1"/>
    <dgm:cxn modelId="{2CF533D0-FC86-4611-9207-707B213EA1C0}" type="presParOf" srcId="{3DB3B31F-D182-4455-AA98-5659197FE339}" destId="{C97BB242-0F9F-416E-9BE1-30CD86D39A80}" srcOrd="0" destOrd="0" presId="urn:microsoft.com/office/officeart/2005/8/layout/list1"/>
    <dgm:cxn modelId="{4282FA9B-3573-4100-B0E8-64F99D280627}" type="presParOf" srcId="{3DB3B31F-D182-4455-AA98-5659197FE339}" destId="{265BAAEB-DE66-445B-A729-5F66A1A73DAC}" srcOrd="1" destOrd="0" presId="urn:microsoft.com/office/officeart/2005/8/layout/list1"/>
    <dgm:cxn modelId="{EAB99BEE-34C7-40F1-89C6-82E2663FBE03}" type="presParOf" srcId="{E08ABCC5-20FC-4886-A0CC-9E1B4338FC1E}" destId="{139CF846-7085-4AD3-85D0-835B59D902A9}" srcOrd="1" destOrd="0" presId="urn:microsoft.com/office/officeart/2005/8/layout/list1"/>
    <dgm:cxn modelId="{9208B668-E468-4140-A347-343B60C4DED4}" type="presParOf" srcId="{E08ABCC5-20FC-4886-A0CC-9E1B4338FC1E}" destId="{A7EDCFE1-1C37-4A89-AA74-99AC1A234191}" srcOrd="2" destOrd="0" presId="urn:microsoft.com/office/officeart/2005/8/layout/list1"/>
    <dgm:cxn modelId="{04D0FB0F-4ABA-49F8-80E5-CF723FA55B12}" type="presParOf" srcId="{E08ABCC5-20FC-4886-A0CC-9E1B4338FC1E}" destId="{6BD787E4-96B9-4FEC-879D-FD99054656CB}" srcOrd="3" destOrd="0" presId="urn:microsoft.com/office/officeart/2005/8/layout/list1"/>
    <dgm:cxn modelId="{283AD196-5B24-4FEB-87A0-1A08491A395B}" type="presParOf" srcId="{E08ABCC5-20FC-4886-A0CC-9E1B4338FC1E}" destId="{0CE34E4D-10E7-4227-B4A4-79E3A8DAAC79}" srcOrd="4" destOrd="0" presId="urn:microsoft.com/office/officeart/2005/8/layout/list1"/>
    <dgm:cxn modelId="{1AF5641F-96BC-4C61-9F19-8BC0DFEEC791}" type="presParOf" srcId="{0CE34E4D-10E7-4227-B4A4-79E3A8DAAC79}" destId="{5A535431-4500-460D-B7E1-42A1A3D47CFA}" srcOrd="0" destOrd="0" presId="urn:microsoft.com/office/officeart/2005/8/layout/list1"/>
    <dgm:cxn modelId="{63A25978-8A78-44A0-B541-8439AF62280A}" type="presParOf" srcId="{0CE34E4D-10E7-4227-B4A4-79E3A8DAAC79}" destId="{3909EE83-8072-442C-B450-BCC47738D514}" srcOrd="1" destOrd="0" presId="urn:microsoft.com/office/officeart/2005/8/layout/list1"/>
    <dgm:cxn modelId="{86D8CBF1-8C04-4A39-9548-A16AD594CDF7}" type="presParOf" srcId="{E08ABCC5-20FC-4886-A0CC-9E1B4338FC1E}" destId="{F219D2F0-4D7D-4D77-9CF6-C11EFB9D11A9}" srcOrd="5" destOrd="0" presId="urn:microsoft.com/office/officeart/2005/8/layout/list1"/>
    <dgm:cxn modelId="{3D3E91EF-A4BF-44B1-AD07-D4CB05D84077}" type="presParOf" srcId="{E08ABCC5-20FC-4886-A0CC-9E1B4338FC1E}" destId="{C210A0F5-B326-4FF4-A37E-04639A2BA973}" srcOrd="6" destOrd="0" presId="urn:microsoft.com/office/officeart/2005/8/layout/list1"/>
    <dgm:cxn modelId="{265B0816-7120-4021-A224-DD5E47C82CE5}" type="presParOf" srcId="{E08ABCC5-20FC-4886-A0CC-9E1B4338FC1E}" destId="{C29558CE-52D8-4565-9479-C8EC06C0FD7D}" srcOrd="7" destOrd="0" presId="urn:microsoft.com/office/officeart/2005/8/layout/list1"/>
    <dgm:cxn modelId="{F4B22240-CF46-498C-9558-72CAF75A202E}" type="presParOf" srcId="{E08ABCC5-20FC-4886-A0CC-9E1B4338FC1E}" destId="{1DC051CA-21AB-4848-982D-DEF5FA87995C}" srcOrd="8" destOrd="0" presId="urn:microsoft.com/office/officeart/2005/8/layout/list1"/>
    <dgm:cxn modelId="{8B433D22-3A2B-4A43-8838-565DF8C3EA9B}" type="presParOf" srcId="{1DC051CA-21AB-4848-982D-DEF5FA87995C}" destId="{2814EE6F-0F59-46B4-8606-AC29DD9C38D2}" srcOrd="0" destOrd="0" presId="urn:microsoft.com/office/officeart/2005/8/layout/list1"/>
    <dgm:cxn modelId="{4D0266C1-B50E-445E-8C30-027DE997756E}" type="presParOf" srcId="{1DC051CA-21AB-4848-982D-DEF5FA87995C}" destId="{D7FE4A2F-6BFC-4795-99C2-71E33D754870}" srcOrd="1" destOrd="0" presId="urn:microsoft.com/office/officeart/2005/8/layout/list1"/>
    <dgm:cxn modelId="{3A7CD3DF-C3A6-41C3-A57E-3D784A054ECF}" type="presParOf" srcId="{E08ABCC5-20FC-4886-A0CC-9E1B4338FC1E}" destId="{C519861A-5175-4D45-B4F4-2AC2797565CD}" srcOrd="9" destOrd="0" presId="urn:microsoft.com/office/officeart/2005/8/layout/list1"/>
    <dgm:cxn modelId="{EF9249A5-966C-4747-862F-2AEBFF19A4DB}" type="presParOf" srcId="{E08ABCC5-20FC-4886-A0CC-9E1B4338FC1E}" destId="{9206A33B-E3F2-4D81-9F43-B6455B107123}" srcOrd="10" destOrd="0" presId="urn:microsoft.com/office/officeart/2005/8/layout/list1"/>
    <dgm:cxn modelId="{BB82FA4D-FEA1-4DCE-A9D8-EB815E3C0396}" type="presParOf" srcId="{E08ABCC5-20FC-4886-A0CC-9E1B4338FC1E}" destId="{A1DB0622-198E-4D54-A76D-81C296505A16}" srcOrd="11" destOrd="0" presId="urn:microsoft.com/office/officeart/2005/8/layout/list1"/>
    <dgm:cxn modelId="{01995C34-A500-4C32-BE84-CEF005A03E6F}" type="presParOf" srcId="{E08ABCC5-20FC-4886-A0CC-9E1B4338FC1E}" destId="{A90E16EB-962B-43EB-AB83-F4719032A46B}" srcOrd="12" destOrd="0" presId="urn:microsoft.com/office/officeart/2005/8/layout/list1"/>
    <dgm:cxn modelId="{5330F30A-7852-4C96-B598-64912BF2EB1E}" type="presParOf" srcId="{A90E16EB-962B-43EB-AB83-F4719032A46B}" destId="{F3CD7440-5A19-4336-8620-60165F0E573A}" srcOrd="0" destOrd="0" presId="urn:microsoft.com/office/officeart/2005/8/layout/list1"/>
    <dgm:cxn modelId="{F9336A2F-960A-4A93-8EDE-505291AB6AD9}" type="presParOf" srcId="{A90E16EB-962B-43EB-AB83-F4719032A46B}" destId="{3BF576B4-0DEF-485D-B437-A26DA2CEB07C}" srcOrd="1" destOrd="0" presId="urn:microsoft.com/office/officeart/2005/8/layout/list1"/>
    <dgm:cxn modelId="{DBB181F3-7326-4646-B946-23D270969E26}" type="presParOf" srcId="{E08ABCC5-20FC-4886-A0CC-9E1B4338FC1E}" destId="{6367873F-BF58-49D2-9A31-58767A8174EA}" srcOrd="13" destOrd="0" presId="urn:microsoft.com/office/officeart/2005/8/layout/list1"/>
    <dgm:cxn modelId="{9FB4725E-C208-4844-A82E-E8017A34688D}" type="presParOf" srcId="{E08ABCC5-20FC-4886-A0CC-9E1B4338FC1E}" destId="{0C25C88A-3482-413F-AA51-C7695541C76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58C895-4682-4213-904E-929B517F1BFE}" type="doc">
      <dgm:prSet loTypeId="urn:microsoft.com/office/officeart/2005/8/layout/vList3" loCatId="list" qsTypeId="urn:microsoft.com/office/officeart/2005/8/quickstyle/simple1" qsCatId="simple" csTypeId="urn:microsoft.com/office/officeart/2005/8/colors/colorful1" csCatId="colorful" phldr="1"/>
      <dgm:spPr/>
    </dgm:pt>
    <dgm:pt modelId="{68F19A12-FA19-42AF-B405-F59EB851DCB3}">
      <dgm:prSet phldrT="[Texto]"/>
      <dgm:spPr/>
      <dgm:t>
        <a:bodyPr/>
        <a:lstStyle/>
        <a:p>
          <a:r>
            <a:rPr lang="es-AR" dirty="0" smtClean="0"/>
            <a:t>Igualdad de Uso</a:t>
          </a:r>
          <a:endParaRPr lang="es-ES" dirty="0"/>
        </a:p>
      </dgm:t>
    </dgm:pt>
    <dgm:pt modelId="{E4E73766-D3DF-4374-8CA6-0C205D29B7AA}" type="parTrans" cxnId="{DE7B1C86-E6A1-4115-88D3-2441D71DD560}">
      <dgm:prSet/>
      <dgm:spPr/>
      <dgm:t>
        <a:bodyPr/>
        <a:lstStyle/>
        <a:p>
          <a:endParaRPr lang="es-ES"/>
        </a:p>
      </dgm:t>
    </dgm:pt>
    <dgm:pt modelId="{EBF8E861-E341-4959-963F-7903CA01FA74}" type="sibTrans" cxnId="{DE7B1C86-E6A1-4115-88D3-2441D71DD560}">
      <dgm:prSet/>
      <dgm:spPr/>
      <dgm:t>
        <a:bodyPr/>
        <a:lstStyle/>
        <a:p>
          <a:endParaRPr lang="es-ES"/>
        </a:p>
      </dgm:t>
    </dgm:pt>
    <dgm:pt modelId="{9F253357-6764-4DCD-84B1-608768FB2659}">
      <dgm:prSet phldrT="[Texto]"/>
      <dgm:spPr/>
      <dgm:t>
        <a:bodyPr/>
        <a:lstStyle/>
        <a:p>
          <a:r>
            <a:rPr lang="es-AR" dirty="0" smtClean="0"/>
            <a:t>Uso Flexible</a:t>
          </a:r>
          <a:endParaRPr lang="es-ES" dirty="0"/>
        </a:p>
      </dgm:t>
    </dgm:pt>
    <dgm:pt modelId="{36BE2C51-C4D6-4E93-9EC9-C48E565DB6D8}" type="parTrans" cxnId="{4C8394F3-1390-4DD9-B822-EE6495F08CFB}">
      <dgm:prSet/>
      <dgm:spPr/>
      <dgm:t>
        <a:bodyPr/>
        <a:lstStyle/>
        <a:p>
          <a:endParaRPr lang="es-ES"/>
        </a:p>
      </dgm:t>
    </dgm:pt>
    <dgm:pt modelId="{E8151A3B-C39A-4566-9F63-E3AC6F3F5626}" type="sibTrans" cxnId="{4C8394F3-1390-4DD9-B822-EE6495F08CFB}">
      <dgm:prSet/>
      <dgm:spPr/>
      <dgm:t>
        <a:bodyPr/>
        <a:lstStyle/>
        <a:p>
          <a:endParaRPr lang="es-ES"/>
        </a:p>
      </dgm:t>
    </dgm:pt>
    <dgm:pt modelId="{232C031B-1237-4E85-A097-CE0112D6CCB6}">
      <dgm:prSet phldrT="[Texto]"/>
      <dgm:spPr/>
      <dgm:t>
        <a:bodyPr/>
        <a:lstStyle/>
        <a:p>
          <a:r>
            <a:rPr lang="es-AR" dirty="0" smtClean="0"/>
            <a:t>Uso Simple y Funcional</a:t>
          </a:r>
          <a:endParaRPr lang="es-ES" dirty="0"/>
        </a:p>
      </dgm:t>
    </dgm:pt>
    <dgm:pt modelId="{4C9E40C4-7C79-4BF4-A705-8F7B181D3ADD}" type="parTrans" cxnId="{14BFF9A5-6A7B-44B5-A816-1197DCA10315}">
      <dgm:prSet/>
      <dgm:spPr/>
      <dgm:t>
        <a:bodyPr/>
        <a:lstStyle/>
        <a:p>
          <a:endParaRPr lang="es-ES"/>
        </a:p>
      </dgm:t>
    </dgm:pt>
    <dgm:pt modelId="{C1E65F85-0DB5-42C2-857E-649BA1B953C1}" type="sibTrans" cxnId="{14BFF9A5-6A7B-44B5-A816-1197DCA10315}">
      <dgm:prSet/>
      <dgm:spPr/>
      <dgm:t>
        <a:bodyPr/>
        <a:lstStyle/>
        <a:p>
          <a:endParaRPr lang="es-ES"/>
        </a:p>
      </dgm:t>
    </dgm:pt>
    <dgm:pt modelId="{329A34A5-5CA7-4D48-9EDC-2B685C1FBBBD}">
      <dgm:prSet phldrT="[Texto]"/>
      <dgm:spPr/>
      <dgm:t>
        <a:bodyPr/>
        <a:lstStyle/>
        <a:p>
          <a:r>
            <a:rPr lang="es-AR" dirty="0" smtClean="0"/>
            <a:t>Información Comprensible</a:t>
          </a:r>
          <a:endParaRPr lang="es-ES" dirty="0"/>
        </a:p>
      </dgm:t>
    </dgm:pt>
    <dgm:pt modelId="{9F7F91D8-0F4A-4D86-8BE9-2CC94B813A04}" type="parTrans" cxnId="{0D3629FA-2678-4BFC-A8E9-E84911CF2DED}">
      <dgm:prSet/>
      <dgm:spPr/>
      <dgm:t>
        <a:bodyPr/>
        <a:lstStyle/>
        <a:p>
          <a:endParaRPr lang="es-ES"/>
        </a:p>
      </dgm:t>
    </dgm:pt>
    <dgm:pt modelId="{B730FCAD-AB6E-4AB3-AD73-483DD998CAE0}" type="sibTrans" cxnId="{0D3629FA-2678-4BFC-A8E9-E84911CF2DED}">
      <dgm:prSet/>
      <dgm:spPr/>
      <dgm:t>
        <a:bodyPr/>
        <a:lstStyle/>
        <a:p>
          <a:endParaRPr lang="es-ES"/>
        </a:p>
      </dgm:t>
    </dgm:pt>
    <dgm:pt modelId="{7952066D-0BE1-4F3D-8805-76A9F4E8E483}">
      <dgm:prSet phldrT="[Texto]"/>
      <dgm:spPr/>
      <dgm:t>
        <a:bodyPr/>
        <a:lstStyle/>
        <a:p>
          <a:r>
            <a:rPr lang="es-AR" dirty="0" smtClean="0"/>
            <a:t>Tolerancia al Error</a:t>
          </a:r>
          <a:endParaRPr lang="es-ES" dirty="0"/>
        </a:p>
      </dgm:t>
    </dgm:pt>
    <dgm:pt modelId="{003E1AC4-59AF-4308-A00C-2202A48D74EB}" type="parTrans" cxnId="{D7FEFB68-C67D-45AC-BDD4-99F8C58831C5}">
      <dgm:prSet/>
      <dgm:spPr/>
      <dgm:t>
        <a:bodyPr/>
        <a:lstStyle/>
        <a:p>
          <a:endParaRPr lang="es-ES"/>
        </a:p>
      </dgm:t>
    </dgm:pt>
    <dgm:pt modelId="{B7C455B8-9431-448E-A051-669FEFF1CF7F}" type="sibTrans" cxnId="{D7FEFB68-C67D-45AC-BDD4-99F8C58831C5}">
      <dgm:prSet/>
      <dgm:spPr/>
      <dgm:t>
        <a:bodyPr/>
        <a:lstStyle/>
        <a:p>
          <a:endParaRPr lang="es-ES"/>
        </a:p>
      </dgm:t>
    </dgm:pt>
    <dgm:pt modelId="{BE4973C9-15BB-4DD6-9A7C-4AF470B1ED8E}">
      <dgm:prSet phldrT="[Texto]"/>
      <dgm:spPr/>
      <dgm:t>
        <a:bodyPr/>
        <a:lstStyle/>
        <a:p>
          <a:r>
            <a:rPr lang="es-AR" dirty="0" smtClean="0"/>
            <a:t>Bajo Esfuerzo Físico</a:t>
          </a:r>
          <a:endParaRPr lang="es-ES" dirty="0"/>
        </a:p>
      </dgm:t>
    </dgm:pt>
    <dgm:pt modelId="{54BD0937-E896-448A-9981-E555B0B2B81F}" type="parTrans" cxnId="{82BC0579-05C5-4882-8EE0-FB5378585767}">
      <dgm:prSet/>
      <dgm:spPr/>
      <dgm:t>
        <a:bodyPr/>
        <a:lstStyle/>
        <a:p>
          <a:endParaRPr lang="es-ES"/>
        </a:p>
      </dgm:t>
    </dgm:pt>
    <dgm:pt modelId="{021DE0F6-C491-422C-8A0C-2D0A9505A060}" type="sibTrans" cxnId="{82BC0579-05C5-4882-8EE0-FB5378585767}">
      <dgm:prSet/>
      <dgm:spPr/>
      <dgm:t>
        <a:bodyPr/>
        <a:lstStyle/>
        <a:p>
          <a:endParaRPr lang="es-ES"/>
        </a:p>
      </dgm:t>
    </dgm:pt>
    <dgm:pt modelId="{B7246725-30D9-45FC-8FE8-B2855F4D082A}">
      <dgm:prSet phldrT="[Texto]"/>
      <dgm:spPr/>
      <dgm:t>
        <a:bodyPr/>
        <a:lstStyle/>
        <a:p>
          <a:r>
            <a:rPr lang="es-AR" dirty="0" smtClean="0"/>
            <a:t>Dimensiones Apropiadas</a:t>
          </a:r>
          <a:endParaRPr lang="es-ES" dirty="0"/>
        </a:p>
      </dgm:t>
    </dgm:pt>
    <dgm:pt modelId="{E018B7C7-88E5-4058-8D07-39DEBA235862}" type="parTrans" cxnId="{FAE470E8-E9E4-49C1-A270-F6F0066A9756}">
      <dgm:prSet/>
      <dgm:spPr/>
      <dgm:t>
        <a:bodyPr/>
        <a:lstStyle/>
        <a:p>
          <a:endParaRPr lang="es-ES"/>
        </a:p>
      </dgm:t>
    </dgm:pt>
    <dgm:pt modelId="{6873BA15-D0FB-4785-A78D-DC6C9D6E629D}" type="sibTrans" cxnId="{FAE470E8-E9E4-49C1-A270-F6F0066A9756}">
      <dgm:prSet/>
      <dgm:spPr/>
      <dgm:t>
        <a:bodyPr/>
        <a:lstStyle/>
        <a:p>
          <a:endParaRPr lang="es-ES"/>
        </a:p>
      </dgm:t>
    </dgm:pt>
    <dgm:pt modelId="{0BB66990-D9E3-41EE-A10C-EE41769C7851}" type="pres">
      <dgm:prSet presAssocID="{FA58C895-4682-4213-904E-929B517F1BFE}" presName="linearFlow" presStyleCnt="0">
        <dgm:presLayoutVars>
          <dgm:dir/>
          <dgm:resizeHandles val="exact"/>
        </dgm:presLayoutVars>
      </dgm:prSet>
      <dgm:spPr/>
    </dgm:pt>
    <dgm:pt modelId="{BD8097EE-F094-42E3-A1E8-C5A9A5EA55F1}" type="pres">
      <dgm:prSet presAssocID="{68F19A12-FA19-42AF-B405-F59EB851DCB3}" presName="composite" presStyleCnt="0"/>
      <dgm:spPr/>
    </dgm:pt>
    <dgm:pt modelId="{52695FD0-61B2-4ED0-9C0B-8F37592A0A52}" type="pres">
      <dgm:prSet presAssocID="{68F19A12-FA19-42AF-B405-F59EB851DCB3}" presName="imgShp" presStyleLbl="fgImgPlace1" presStyleIdx="0" presStyleCnt="7"/>
      <dgm:spPr>
        <a:blipFill rotWithShape="1">
          <a:blip xmlns:r="http://schemas.openxmlformats.org/officeDocument/2006/relationships" r:embed="rId1">
            <a:duotone>
              <a:schemeClr val="accent2">
                <a:shade val="45000"/>
                <a:satMod val="135000"/>
              </a:schemeClr>
              <a:prstClr val="white"/>
            </a:duotone>
          </a:blip>
          <a:stretch>
            <a:fillRect/>
          </a:stretch>
        </a:blipFill>
      </dgm:spPr>
    </dgm:pt>
    <dgm:pt modelId="{7874C19D-4BF6-4A03-9D49-04B3371AF97A}" type="pres">
      <dgm:prSet presAssocID="{68F19A12-FA19-42AF-B405-F59EB851DCB3}" presName="txShp" presStyleLbl="node1" presStyleIdx="0" presStyleCnt="7">
        <dgm:presLayoutVars>
          <dgm:bulletEnabled val="1"/>
        </dgm:presLayoutVars>
      </dgm:prSet>
      <dgm:spPr/>
      <dgm:t>
        <a:bodyPr/>
        <a:lstStyle/>
        <a:p>
          <a:endParaRPr lang="es-ES"/>
        </a:p>
      </dgm:t>
    </dgm:pt>
    <dgm:pt modelId="{131C97D0-0AF6-4B0F-8407-3759AF42DD40}" type="pres">
      <dgm:prSet presAssocID="{EBF8E861-E341-4959-963F-7903CA01FA74}" presName="spacing" presStyleCnt="0"/>
      <dgm:spPr/>
    </dgm:pt>
    <dgm:pt modelId="{93E5B495-A5C5-4FC5-87DA-7569AD01DD7F}" type="pres">
      <dgm:prSet presAssocID="{9F253357-6764-4DCD-84B1-608768FB2659}" presName="composite" presStyleCnt="0"/>
      <dgm:spPr/>
    </dgm:pt>
    <dgm:pt modelId="{9A3F3045-B646-4B96-9D03-A7062652360A}" type="pres">
      <dgm:prSet presAssocID="{9F253357-6764-4DCD-84B1-608768FB2659}" presName="imgShp" presStyleLbl="fgImgPlace1" presStyleIdx="1" presStyleCnt="7"/>
      <dgm:spPr>
        <a:blipFill rotWithShape="1">
          <a:blip xmlns:r="http://schemas.openxmlformats.org/officeDocument/2006/relationships" r:embed="rId2">
            <a:duotone>
              <a:schemeClr val="accent3">
                <a:shade val="45000"/>
                <a:satMod val="135000"/>
              </a:schemeClr>
              <a:prstClr val="white"/>
            </a:duotone>
          </a:blip>
          <a:stretch>
            <a:fillRect/>
          </a:stretch>
        </a:blipFill>
      </dgm:spPr>
    </dgm:pt>
    <dgm:pt modelId="{7CC5EAEC-40BB-44C9-87D8-C96AD183D553}" type="pres">
      <dgm:prSet presAssocID="{9F253357-6764-4DCD-84B1-608768FB2659}" presName="txShp" presStyleLbl="node1" presStyleIdx="1" presStyleCnt="7">
        <dgm:presLayoutVars>
          <dgm:bulletEnabled val="1"/>
        </dgm:presLayoutVars>
      </dgm:prSet>
      <dgm:spPr/>
      <dgm:t>
        <a:bodyPr/>
        <a:lstStyle/>
        <a:p>
          <a:endParaRPr lang="es-ES"/>
        </a:p>
      </dgm:t>
    </dgm:pt>
    <dgm:pt modelId="{49F00E81-7778-4B1A-ABAE-6D5F8125EEF8}" type="pres">
      <dgm:prSet presAssocID="{E8151A3B-C39A-4566-9F63-E3AC6F3F5626}" presName="spacing" presStyleCnt="0"/>
      <dgm:spPr/>
    </dgm:pt>
    <dgm:pt modelId="{0020594A-AF7F-430F-8B49-1F4A43A41513}" type="pres">
      <dgm:prSet presAssocID="{232C031B-1237-4E85-A097-CE0112D6CCB6}" presName="composite" presStyleCnt="0"/>
      <dgm:spPr/>
    </dgm:pt>
    <dgm:pt modelId="{13105D74-1A61-4706-85AD-F2C58D396327}" type="pres">
      <dgm:prSet presAssocID="{232C031B-1237-4E85-A097-CE0112D6CCB6}" presName="imgShp" presStyleLbl="fgImgPlace1" presStyleIdx="2" presStyleCnt="7"/>
      <dgm:spPr>
        <a:blipFill rotWithShape="1">
          <a:blip xmlns:r="http://schemas.openxmlformats.org/officeDocument/2006/relationships" r:embed="rId3">
            <a:duotone>
              <a:schemeClr val="accent4">
                <a:shade val="45000"/>
                <a:satMod val="135000"/>
              </a:schemeClr>
              <a:prstClr val="white"/>
            </a:duotone>
          </a:blip>
          <a:stretch>
            <a:fillRect/>
          </a:stretch>
        </a:blipFill>
      </dgm:spPr>
    </dgm:pt>
    <dgm:pt modelId="{9D9DDCA3-FFD7-471F-9EF3-1BB02E829B92}" type="pres">
      <dgm:prSet presAssocID="{232C031B-1237-4E85-A097-CE0112D6CCB6}" presName="txShp" presStyleLbl="node1" presStyleIdx="2" presStyleCnt="7">
        <dgm:presLayoutVars>
          <dgm:bulletEnabled val="1"/>
        </dgm:presLayoutVars>
      </dgm:prSet>
      <dgm:spPr/>
      <dgm:t>
        <a:bodyPr/>
        <a:lstStyle/>
        <a:p>
          <a:endParaRPr lang="es-ES"/>
        </a:p>
      </dgm:t>
    </dgm:pt>
    <dgm:pt modelId="{2531050F-A13A-4286-A27F-CD60847F681A}" type="pres">
      <dgm:prSet presAssocID="{C1E65F85-0DB5-42C2-857E-649BA1B953C1}" presName="spacing" presStyleCnt="0"/>
      <dgm:spPr/>
    </dgm:pt>
    <dgm:pt modelId="{58C5022C-8A08-4317-AFC4-292D7E591FAA}" type="pres">
      <dgm:prSet presAssocID="{329A34A5-5CA7-4D48-9EDC-2B685C1FBBBD}" presName="composite" presStyleCnt="0"/>
      <dgm:spPr/>
    </dgm:pt>
    <dgm:pt modelId="{99B9F34D-7AC4-4B19-833C-057AAEA7A55A}" type="pres">
      <dgm:prSet presAssocID="{329A34A5-5CA7-4D48-9EDC-2B685C1FBBBD}" presName="imgShp" presStyleLbl="fgImgPlace1" presStyleIdx="3" presStyleCnt="7"/>
      <dgm:spPr>
        <a:blipFill rotWithShape="1">
          <a:blip xmlns:r="http://schemas.openxmlformats.org/officeDocument/2006/relationships" r:embed="rId4">
            <a:duotone>
              <a:schemeClr val="accent5">
                <a:shade val="45000"/>
                <a:satMod val="135000"/>
              </a:schemeClr>
              <a:prstClr val="white"/>
            </a:duotone>
          </a:blip>
          <a:stretch>
            <a:fillRect/>
          </a:stretch>
        </a:blipFill>
      </dgm:spPr>
    </dgm:pt>
    <dgm:pt modelId="{74AB8D7C-52F9-4E6A-9967-25950544DF47}" type="pres">
      <dgm:prSet presAssocID="{329A34A5-5CA7-4D48-9EDC-2B685C1FBBBD}" presName="txShp" presStyleLbl="node1" presStyleIdx="3" presStyleCnt="7">
        <dgm:presLayoutVars>
          <dgm:bulletEnabled val="1"/>
        </dgm:presLayoutVars>
      </dgm:prSet>
      <dgm:spPr/>
      <dgm:t>
        <a:bodyPr/>
        <a:lstStyle/>
        <a:p>
          <a:endParaRPr lang="es-ES"/>
        </a:p>
      </dgm:t>
    </dgm:pt>
    <dgm:pt modelId="{25B22E39-23C1-44DF-B166-9274D7495A7C}" type="pres">
      <dgm:prSet presAssocID="{B730FCAD-AB6E-4AB3-AD73-483DD998CAE0}" presName="spacing" presStyleCnt="0"/>
      <dgm:spPr/>
    </dgm:pt>
    <dgm:pt modelId="{E525846C-22CF-4013-9C22-41B626BD6B49}" type="pres">
      <dgm:prSet presAssocID="{7952066D-0BE1-4F3D-8805-76A9F4E8E483}" presName="composite" presStyleCnt="0"/>
      <dgm:spPr/>
    </dgm:pt>
    <dgm:pt modelId="{47F9C5A2-7510-477E-BE8C-12BA969DBC61}" type="pres">
      <dgm:prSet presAssocID="{7952066D-0BE1-4F3D-8805-76A9F4E8E483}" presName="imgShp" presStyleLbl="fgImgPlace1" presStyleIdx="4" presStyleCnt="7"/>
      <dgm:spPr>
        <a:blipFill rotWithShape="1">
          <a:blip xmlns:r="http://schemas.openxmlformats.org/officeDocument/2006/relationships" r:embed="rId5">
            <a:duotone>
              <a:schemeClr val="accent6">
                <a:shade val="45000"/>
                <a:satMod val="135000"/>
              </a:schemeClr>
              <a:prstClr val="white"/>
            </a:duotone>
          </a:blip>
          <a:stretch>
            <a:fillRect/>
          </a:stretch>
        </a:blipFill>
      </dgm:spPr>
    </dgm:pt>
    <dgm:pt modelId="{93FE13C1-5F34-40CD-89B9-C0FED0302F64}" type="pres">
      <dgm:prSet presAssocID="{7952066D-0BE1-4F3D-8805-76A9F4E8E483}" presName="txShp" presStyleLbl="node1" presStyleIdx="4" presStyleCnt="7">
        <dgm:presLayoutVars>
          <dgm:bulletEnabled val="1"/>
        </dgm:presLayoutVars>
      </dgm:prSet>
      <dgm:spPr/>
      <dgm:t>
        <a:bodyPr/>
        <a:lstStyle/>
        <a:p>
          <a:endParaRPr lang="es-ES"/>
        </a:p>
      </dgm:t>
    </dgm:pt>
    <dgm:pt modelId="{D6CF303F-7DB2-44EC-BFD7-4AF7F71E0AFB}" type="pres">
      <dgm:prSet presAssocID="{B7C455B8-9431-448E-A051-669FEFF1CF7F}" presName="spacing" presStyleCnt="0"/>
      <dgm:spPr/>
    </dgm:pt>
    <dgm:pt modelId="{75A6AA5B-B112-4EF0-ABEA-FB16F7B1E41B}" type="pres">
      <dgm:prSet presAssocID="{BE4973C9-15BB-4DD6-9A7C-4AF470B1ED8E}" presName="composite" presStyleCnt="0"/>
      <dgm:spPr/>
    </dgm:pt>
    <dgm:pt modelId="{A00B9778-2B73-479F-92B7-1A28CA67BC58}" type="pres">
      <dgm:prSet presAssocID="{BE4973C9-15BB-4DD6-9A7C-4AF470B1ED8E}" presName="imgShp" presStyleLbl="fgImgPlace1" presStyleIdx="5" presStyleCnt="7"/>
      <dgm:spPr>
        <a:blipFill rotWithShape="1">
          <a:blip xmlns:r="http://schemas.openxmlformats.org/officeDocument/2006/relationships" r:embed="rId6">
            <a:duotone>
              <a:schemeClr val="accent2">
                <a:shade val="45000"/>
                <a:satMod val="135000"/>
              </a:schemeClr>
              <a:prstClr val="white"/>
            </a:duotone>
          </a:blip>
          <a:stretch>
            <a:fillRect/>
          </a:stretch>
        </a:blipFill>
      </dgm:spPr>
    </dgm:pt>
    <dgm:pt modelId="{83903A97-4E35-43A3-9A64-E05C75435204}" type="pres">
      <dgm:prSet presAssocID="{BE4973C9-15BB-4DD6-9A7C-4AF470B1ED8E}" presName="txShp" presStyleLbl="node1" presStyleIdx="5" presStyleCnt="7">
        <dgm:presLayoutVars>
          <dgm:bulletEnabled val="1"/>
        </dgm:presLayoutVars>
      </dgm:prSet>
      <dgm:spPr/>
      <dgm:t>
        <a:bodyPr/>
        <a:lstStyle/>
        <a:p>
          <a:endParaRPr lang="es-ES"/>
        </a:p>
      </dgm:t>
    </dgm:pt>
    <dgm:pt modelId="{28BF2010-86AA-46E5-B0D8-CEDA490994DB}" type="pres">
      <dgm:prSet presAssocID="{021DE0F6-C491-422C-8A0C-2D0A9505A060}" presName="spacing" presStyleCnt="0"/>
      <dgm:spPr/>
    </dgm:pt>
    <dgm:pt modelId="{EA12EF33-ED46-4BFC-9060-D407CDB81720}" type="pres">
      <dgm:prSet presAssocID="{B7246725-30D9-45FC-8FE8-B2855F4D082A}" presName="composite" presStyleCnt="0"/>
      <dgm:spPr/>
    </dgm:pt>
    <dgm:pt modelId="{50AED469-8208-4026-8253-D8D5CB169130}" type="pres">
      <dgm:prSet presAssocID="{B7246725-30D9-45FC-8FE8-B2855F4D082A}" presName="imgShp" presStyleLbl="fgImgPlace1" presStyleIdx="6" presStyleCnt="7"/>
      <dgm:spPr>
        <a:blipFill rotWithShape="1">
          <a:blip xmlns:r="http://schemas.openxmlformats.org/officeDocument/2006/relationships" r:embed="rId7">
            <a:duotone>
              <a:schemeClr val="accent3">
                <a:shade val="45000"/>
                <a:satMod val="135000"/>
              </a:schemeClr>
              <a:prstClr val="white"/>
            </a:duotone>
          </a:blip>
          <a:stretch>
            <a:fillRect/>
          </a:stretch>
        </a:blipFill>
      </dgm:spPr>
    </dgm:pt>
    <dgm:pt modelId="{81983A49-52B6-4814-BD92-C64DFA9DD0DE}" type="pres">
      <dgm:prSet presAssocID="{B7246725-30D9-45FC-8FE8-B2855F4D082A}" presName="txShp" presStyleLbl="node1" presStyleIdx="6" presStyleCnt="7">
        <dgm:presLayoutVars>
          <dgm:bulletEnabled val="1"/>
        </dgm:presLayoutVars>
      </dgm:prSet>
      <dgm:spPr/>
      <dgm:t>
        <a:bodyPr/>
        <a:lstStyle/>
        <a:p>
          <a:endParaRPr lang="es-ES"/>
        </a:p>
      </dgm:t>
    </dgm:pt>
  </dgm:ptLst>
  <dgm:cxnLst>
    <dgm:cxn modelId="{6B24EF5E-9916-413F-9A09-609BDADD2D03}" type="presOf" srcId="{FA58C895-4682-4213-904E-929B517F1BFE}" destId="{0BB66990-D9E3-41EE-A10C-EE41769C7851}" srcOrd="0" destOrd="0" presId="urn:microsoft.com/office/officeart/2005/8/layout/vList3"/>
    <dgm:cxn modelId="{0D3629FA-2678-4BFC-A8E9-E84911CF2DED}" srcId="{FA58C895-4682-4213-904E-929B517F1BFE}" destId="{329A34A5-5CA7-4D48-9EDC-2B685C1FBBBD}" srcOrd="3" destOrd="0" parTransId="{9F7F91D8-0F4A-4D86-8BE9-2CC94B813A04}" sibTransId="{B730FCAD-AB6E-4AB3-AD73-483DD998CAE0}"/>
    <dgm:cxn modelId="{DE7B1C86-E6A1-4115-88D3-2441D71DD560}" srcId="{FA58C895-4682-4213-904E-929B517F1BFE}" destId="{68F19A12-FA19-42AF-B405-F59EB851DCB3}" srcOrd="0" destOrd="0" parTransId="{E4E73766-D3DF-4374-8CA6-0C205D29B7AA}" sibTransId="{EBF8E861-E341-4959-963F-7903CA01FA74}"/>
    <dgm:cxn modelId="{967A5F58-9F36-4AD8-B995-CD40189F1262}" type="presOf" srcId="{B7246725-30D9-45FC-8FE8-B2855F4D082A}" destId="{81983A49-52B6-4814-BD92-C64DFA9DD0DE}" srcOrd="0" destOrd="0" presId="urn:microsoft.com/office/officeart/2005/8/layout/vList3"/>
    <dgm:cxn modelId="{F3C00A3A-0D94-48A4-BAF9-907191DD4606}" type="presOf" srcId="{329A34A5-5CA7-4D48-9EDC-2B685C1FBBBD}" destId="{74AB8D7C-52F9-4E6A-9967-25950544DF47}" srcOrd="0" destOrd="0" presId="urn:microsoft.com/office/officeart/2005/8/layout/vList3"/>
    <dgm:cxn modelId="{14BFF9A5-6A7B-44B5-A816-1197DCA10315}" srcId="{FA58C895-4682-4213-904E-929B517F1BFE}" destId="{232C031B-1237-4E85-A097-CE0112D6CCB6}" srcOrd="2" destOrd="0" parTransId="{4C9E40C4-7C79-4BF4-A705-8F7B181D3ADD}" sibTransId="{C1E65F85-0DB5-42C2-857E-649BA1B953C1}"/>
    <dgm:cxn modelId="{66F500CB-C352-40B8-8F68-0E684ECE2BF7}" type="presOf" srcId="{232C031B-1237-4E85-A097-CE0112D6CCB6}" destId="{9D9DDCA3-FFD7-471F-9EF3-1BB02E829B92}" srcOrd="0" destOrd="0" presId="urn:microsoft.com/office/officeart/2005/8/layout/vList3"/>
    <dgm:cxn modelId="{5C4E514B-FE0A-49F9-9B77-BB138FE7697C}" type="presOf" srcId="{7952066D-0BE1-4F3D-8805-76A9F4E8E483}" destId="{93FE13C1-5F34-40CD-89B9-C0FED0302F64}" srcOrd="0" destOrd="0" presId="urn:microsoft.com/office/officeart/2005/8/layout/vList3"/>
    <dgm:cxn modelId="{40DAA171-D74D-43E2-A2E5-52BC6BE6B69D}" type="presOf" srcId="{BE4973C9-15BB-4DD6-9A7C-4AF470B1ED8E}" destId="{83903A97-4E35-43A3-9A64-E05C75435204}" srcOrd="0" destOrd="0" presId="urn:microsoft.com/office/officeart/2005/8/layout/vList3"/>
    <dgm:cxn modelId="{3BAB06B5-074B-42ED-849B-288ED2394E2D}" type="presOf" srcId="{68F19A12-FA19-42AF-B405-F59EB851DCB3}" destId="{7874C19D-4BF6-4A03-9D49-04B3371AF97A}" srcOrd="0" destOrd="0" presId="urn:microsoft.com/office/officeart/2005/8/layout/vList3"/>
    <dgm:cxn modelId="{4C8394F3-1390-4DD9-B822-EE6495F08CFB}" srcId="{FA58C895-4682-4213-904E-929B517F1BFE}" destId="{9F253357-6764-4DCD-84B1-608768FB2659}" srcOrd="1" destOrd="0" parTransId="{36BE2C51-C4D6-4E93-9EC9-C48E565DB6D8}" sibTransId="{E8151A3B-C39A-4566-9F63-E3AC6F3F5626}"/>
    <dgm:cxn modelId="{1D2003D0-4B0B-41B9-9666-7813F2699A17}" type="presOf" srcId="{9F253357-6764-4DCD-84B1-608768FB2659}" destId="{7CC5EAEC-40BB-44C9-87D8-C96AD183D553}" srcOrd="0" destOrd="0" presId="urn:microsoft.com/office/officeart/2005/8/layout/vList3"/>
    <dgm:cxn modelId="{D7FEFB68-C67D-45AC-BDD4-99F8C58831C5}" srcId="{FA58C895-4682-4213-904E-929B517F1BFE}" destId="{7952066D-0BE1-4F3D-8805-76A9F4E8E483}" srcOrd="4" destOrd="0" parTransId="{003E1AC4-59AF-4308-A00C-2202A48D74EB}" sibTransId="{B7C455B8-9431-448E-A051-669FEFF1CF7F}"/>
    <dgm:cxn modelId="{82BC0579-05C5-4882-8EE0-FB5378585767}" srcId="{FA58C895-4682-4213-904E-929B517F1BFE}" destId="{BE4973C9-15BB-4DD6-9A7C-4AF470B1ED8E}" srcOrd="5" destOrd="0" parTransId="{54BD0937-E896-448A-9981-E555B0B2B81F}" sibTransId="{021DE0F6-C491-422C-8A0C-2D0A9505A060}"/>
    <dgm:cxn modelId="{FAE470E8-E9E4-49C1-A270-F6F0066A9756}" srcId="{FA58C895-4682-4213-904E-929B517F1BFE}" destId="{B7246725-30D9-45FC-8FE8-B2855F4D082A}" srcOrd="6" destOrd="0" parTransId="{E018B7C7-88E5-4058-8D07-39DEBA235862}" sibTransId="{6873BA15-D0FB-4785-A78D-DC6C9D6E629D}"/>
    <dgm:cxn modelId="{48159221-891C-425D-9208-878980F84C87}" type="presParOf" srcId="{0BB66990-D9E3-41EE-A10C-EE41769C7851}" destId="{BD8097EE-F094-42E3-A1E8-C5A9A5EA55F1}" srcOrd="0" destOrd="0" presId="urn:microsoft.com/office/officeart/2005/8/layout/vList3"/>
    <dgm:cxn modelId="{A2146B58-6211-4C26-9694-534B13BD31F3}" type="presParOf" srcId="{BD8097EE-F094-42E3-A1E8-C5A9A5EA55F1}" destId="{52695FD0-61B2-4ED0-9C0B-8F37592A0A52}" srcOrd="0" destOrd="0" presId="urn:microsoft.com/office/officeart/2005/8/layout/vList3"/>
    <dgm:cxn modelId="{53D1A51B-7039-45BE-946A-A96AE62EF7AD}" type="presParOf" srcId="{BD8097EE-F094-42E3-A1E8-C5A9A5EA55F1}" destId="{7874C19D-4BF6-4A03-9D49-04B3371AF97A}" srcOrd="1" destOrd="0" presId="urn:microsoft.com/office/officeart/2005/8/layout/vList3"/>
    <dgm:cxn modelId="{2D2C5DF6-A11F-475B-B3BA-4E3B220C5699}" type="presParOf" srcId="{0BB66990-D9E3-41EE-A10C-EE41769C7851}" destId="{131C97D0-0AF6-4B0F-8407-3759AF42DD40}" srcOrd="1" destOrd="0" presId="urn:microsoft.com/office/officeart/2005/8/layout/vList3"/>
    <dgm:cxn modelId="{6C0C4036-4AA0-42E7-89C7-B051EE6017E3}" type="presParOf" srcId="{0BB66990-D9E3-41EE-A10C-EE41769C7851}" destId="{93E5B495-A5C5-4FC5-87DA-7569AD01DD7F}" srcOrd="2" destOrd="0" presId="urn:microsoft.com/office/officeart/2005/8/layout/vList3"/>
    <dgm:cxn modelId="{E4CCA33C-52FB-4FAC-B71D-185E97661373}" type="presParOf" srcId="{93E5B495-A5C5-4FC5-87DA-7569AD01DD7F}" destId="{9A3F3045-B646-4B96-9D03-A7062652360A}" srcOrd="0" destOrd="0" presId="urn:microsoft.com/office/officeart/2005/8/layout/vList3"/>
    <dgm:cxn modelId="{DE3E9D68-6498-47FD-B315-413371E2DBEF}" type="presParOf" srcId="{93E5B495-A5C5-4FC5-87DA-7569AD01DD7F}" destId="{7CC5EAEC-40BB-44C9-87D8-C96AD183D553}" srcOrd="1" destOrd="0" presId="urn:microsoft.com/office/officeart/2005/8/layout/vList3"/>
    <dgm:cxn modelId="{77703A56-C99F-465D-B168-CEF76E96E9C7}" type="presParOf" srcId="{0BB66990-D9E3-41EE-A10C-EE41769C7851}" destId="{49F00E81-7778-4B1A-ABAE-6D5F8125EEF8}" srcOrd="3" destOrd="0" presId="urn:microsoft.com/office/officeart/2005/8/layout/vList3"/>
    <dgm:cxn modelId="{0AC663A2-2ED3-4382-BEDD-AF2E5FF4ACBF}" type="presParOf" srcId="{0BB66990-D9E3-41EE-A10C-EE41769C7851}" destId="{0020594A-AF7F-430F-8B49-1F4A43A41513}" srcOrd="4" destOrd="0" presId="urn:microsoft.com/office/officeart/2005/8/layout/vList3"/>
    <dgm:cxn modelId="{894CF686-5950-41AE-A0E9-12523A5AF69A}" type="presParOf" srcId="{0020594A-AF7F-430F-8B49-1F4A43A41513}" destId="{13105D74-1A61-4706-85AD-F2C58D396327}" srcOrd="0" destOrd="0" presId="urn:microsoft.com/office/officeart/2005/8/layout/vList3"/>
    <dgm:cxn modelId="{FFA2A2D5-9753-4129-8B42-ABCB8AF0773B}" type="presParOf" srcId="{0020594A-AF7F-430F-8B49-1F4A43A41513}" destId="{9D9DDCA3-FFD7-471F-9EF3-1BB02E829B92}" srcOrd="1" destOrd="0" presId="urn:microsoft.com/office/officeart/2005/8/layout/vList3"/>
    <dgm:cxn modelId="{42AD3D53-67ED-47AB-AD24-CE8E79F072F7}" type="presParOf" srcId="{0BB66990-D9E3-41EE-A10C-EE41769C7851}" destId="{2531050F-A13A-4286-A27F-CD60847F681A}" srcOrd="5" destOrd="0" presId="urn:microsoft.com/office/officeart/2005/8/layout/vList3"/>
    <dgm:cxn modelId="{DF7817AE-9278-4438-BFA2-21657265FEA0}" type="presParOf" srcId="{0BB66990-D9E3-41EE-A10C-EE41769C7851}" destId="{58C5022C-8A08-4317-AFC4-292D7E591FAA}" srcOrd="6" destOrd="0" presId="urn:microsoft.com/office/officeart/2005/8/layout/vList3"/>
    <dgm:cxn modelId="{1198E671-01D1-4F98-833A-C0F66C8E3167}" type="presParOf" srcId="{58C5022C-8A08-4317-AFC4-292D7E591FAA}" destId="{99B9F34D-7AC4-4B19-833C-057AAEA7A55A}" srcOrd="0" destOrd="0" presId="urn:microsoft.com/office/officeart/2005/8/layout/vList3"/>
    <dgm:cxn modelId="{8E8B5CD4-A497-4A4F-BCDB-8B8A4E1B0F42}" type="presParOf" srcId="{58C5022C-8A08-4317-AFC4-292D7E591FAA}" destId="{74AB8D7C-52F9-4E6A-9967-25950544DF47}" srcOrd="1" destOrd="0" presId="urn:microsoft.com/office/officeart/2005/8/layout/vList3"/>
    <dgm:cxn modelId="{1A952A97-A18D-40FF-A150-72706EE58FE6}" type="presParOf" srcId="{0BB66990-D9E3-41EE-A10C-EE41769C7851}" destId="{25B22E39-23C1-44DF-B166-9274D7495A7C}" srcOrd="7" destOrd="0" presId="urn:microsoft.com/office/officeart/2005/8/layout/vList3"/>
    <dgm:cxn modelId="{2D9B7DC3-1864-40E9-ABA1-C69A8819914E}" type="presParOf" srcId="{0BB66990-D9E3-41EE-A10C-EE41769C7851}" destId="{E525846C-22CF-4013-9C22-41B626BD6B49}" srcOrd="8" destOrd="0" presId="urn:microsoft.com/office/officeart/2005/8/layout/vList3"/>
    <dgm:cxn modelId="{E252948D-A717-4349-9290-2168609D4972}" type="presParOf" srcId="{E525846C-22CF-4013-9C22-41B626BD6B49}" destId="{47F9C5A2-7510-477E-BE8C-12BA969DBC61}" srcOrd="0" destOrd="0" presId="urn:microsoft.com/office/officeart/2005/8/layout/vList3"/>
    <dgm:cxn modelId="{9EF29BCF-3426-49AE-9557-89AE67378F3D}" type="presParOf" srcId="{E525846C-22CF-4013-9C22-41B626BD6B49}" destId="{93FE13C1-5F34-40CD-89B9-C0FED0302F64}" srcOrd="1" destOrd="0" presId="urn:microsoft.com/office/officeart/2005/8/layout/vList3"/>
    <dgm:cxn modelId="{501FBACE-40C4-4D0C-B500-129FF7A52A6C}" type="presParOf" srcId="{0BB66990-D9E3-41EE-A10C-EE41769C7851}" destId="{D6CF303F-7DB2-44EC-BFD7-4AF7F71E0AFB}" srcOrd="9" destOrd="0" presId="urn:microsoft.com/office/officeart/2005/8/layout/vList3"/>
    <dgm:cxn modelId="{04EDBCCC-008A-47B9-B8B6-46D49423DB35}" type="presParOf" srcId="{0BB66990-D9E3-41EE-A10C-EE41769C7851}" destId="{75A6AA5B-B112-4EF0-ABEA-FB16F7B1E41B}" srcOrd="10" destOrd="0" presId="urn:microsoft.com/office/officeart/2005/8/layout/vList3"/>
    <dgm:cxn modelId="{2A991ED1-A457-4DAF-849D-3218DC884A77}" type="presParOf" srcId="{75A6AA5B-B112-4EF0-ABEA-FB16F7B1E41B}" destId="{A00B9778-2B73-479F-92B7-1A28CA67BC58}" srcOrd="0" destOrd="0" presId="urn:microsoft.com/office/officeart/2005/8/layout/vList3"/>
    <dgm:cxn modelId="{4EC63649-DF17-4301-9D88-0797F0CA452E}" type="presParOf" srcId="{75A6AA5B-B112-4EF0-ABEA-FB16F7B1E41B}" destId="{83903A97-4E35-43A3-9A64-E05C75435204}" srcOrd="1" destOrd="0" presId="urn:microsoft.com/office/officeart/2005/8/layout/vList3"/>
    <dgm:cxn modelId="{8206ABDD-04E0-4604-B9AF-461588B8FE82}" type="presParOf" srcId="{0BB66990-D9E3-41EE-A10C-EE41769C7851}" destId="{28BF2010-86AA-46E5-B0D8-CEDA490994DB}" srcOrd="11" destOrd="0" presId="urn:microsoft.com/office/officeart/2005/8/layout/vList3"/>
    <dgm:cxn modelId="{E912BE77-9CD7-4DE4-AA0A-2EDB2D5D54DF}" type="presParOf" srcId="{0BB66990-D9E3-41EE-A10C-EE41769C7851}" destId="{EA12EF33-ED46-4BFC-9060-D407CDB81720}" srcOrd="12" destOrd="0" presId="urn:microsoft.com/office/officeart/2005/8/layout/vList3"/>
    <dgm:cxn modelId="{70E2E85F-B410-4E3D-98E1-04EA8515395D}" type="presParOf" srcId="{EA12EF33-ED46-4BFC-9060-D407CDB81720}" destId="{50AED469-8208-4026-8253-D8D5CB169130}" srcOrd="0" destOrd="0" presId="urn:microsoft.com/office/officeart/2005/8/layout/vList3"/>
    <dgm:cxn modelId="{7B9AA5FC-7B0B-4770-BFF8-CCCA42635CFD}" type="presParOf" srcId="{EA12EF33-ED46-4BFC-9060-D407CDB81720}" destId="{81983A49-52B6-4814-BD92-C64DFA9DD0D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53B4B2D-2F4B-4733-A17E-4CE5B708303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68463FA8-49C0-4389-8287-CADB785A79B2}">
      <dgm:prSet phldrT="[Texto]"/>
      <dgm:spPr/>
      <dgm:t>
        <a:bodyPr/>
        <a:lstStyle/>
        <a:p>
          <a:r>
            <a:rPr lang="es-AR" dirty="0" smtClean="0"/>
            <a:t>Una superficie entre dos porciones de materia o espacio que tienen un límite común.</a:t>
          </a:r>
          <a:endParaRPr lang="es-ES" dirty="0"/>
        </a:p>
      </dgm:t>
    </dgm:pt>
    <dgm:pt modelId="{A9AF7E5F-C77B-4652-BB1E-95FE7511F7F6}" type="parTrans" cxnId="{CE82A65D-814E-463F-BCD1-99CB38852356}">
      <dgm:prSet/>
      <dgm:spPr/>
      <dgm:t>
        <a:bodyPr/>
        <a:lstStyle/>
        <a:p>
          <a:endParaRPr lang="es-ES"/>
        </a:p>
      </dgm:t>
    </dgm:pt>
    <dgm:pt modelId="{B2B0D8B4-B3AE-47F3-B067-221E314B6D79}" type="sibTrans" cxnId="{CE82A65D-814E-463F-BCD1-99CB38852356}">
      <dgm:prSet/>
      <dgm:spPr/>
      <dgm:t>
        <a:bodyPr/>
        <a:lstStyle/>
        <a:p>
          <a:endParaRPr lang="es-ES"/>
        </a:p>
      </dgm:t>
    </dgm:pt>
    <dgm:pt modelId="{C466DEE9-0E8B-46A9-86E2-0E0B855448FD}">
      <dgm:prSet/>
      <dgm:spPr/>
      <dgm:t>
        <a:bodyPr/>
        <a:lstStyle/>
        <a:p>
          <a:r>
            <a:rPr lang="es-AR" dirty="0" smtClean="0"/>
            <a:t>Un medio o lugar de interacción entre dos sistemas, organizaciones, etcétera; un punto de encuentro o territorio en común entre dos partes, sistemas o disciplinas; también interacción, unión, diálogo.</a:t>
          </a:r>
          <a:endParaRPr lang="es-ES" dirty="0"/>
        </a:p>
      </dgm:t>
    </dgm:pt>
    <dgm:pt modelId="{C894924A-61ED-415B-8CB5-ACAB1D45EA62}" type="parTrans" cxnId="{69E95393-7692-4F3A-A313-10AB163864E8}">
      <dgm:prSet/>
      <dgm:spPr/>
      <dgm:t>
        <a:bodyPr/>
        <a:lstStyle/>
        <a:p>
          <a:endParaRPr lang="es-ES"/>
        </a:p>
      </dgm:t>
    </dgm:pt>
    <dgm:pt modelId="{84F23520-7F02-4BD9-B51F-8A298C18BD57}" type="sibTrans" cxnId="{69E95393-7692-4F3A-A313-10AB163864E8}">
      <dgm:prSet/>
      <dgm:spPr/>
      <dgm:t>
        <a:bodyPr/>
        <a:lstStyle/>
        <a:p>
          <a:endParaRPr lang="es-ES"/>
        </a:p>
      </dgm:t>
    </dgm:pt>
    <dgm:pt modelId="{09C0A9BC-A3C5-46E5-BC5F-6A67D5B93194}">
      <dgm:prSet phldrT="[Texto]"/>
      <dgm:spPr/>
      <dgm:t>
        <a:bodyPr/>
        <a:lstStyle/>
        <a:p>
          <a:r>
            <a:rPr lang="es-AR" dirty="0" smtClean="0"/>
            <a:t>Asociado a la Hidrostática. Fines del Siglo XIX.</a:t>
          </a:r>
          <a:endParaRPr lang="es-ES" dirty="0"/>
        </a:p>
      </dgm:t>
    </dgm:pt>
    <dgm:pt modelId="{7512DF23-EAF5-4E00-A5E0-5E5872F1572C}" type="parTrans" cxnId="{582E40A7-DBE9-4D6A-96DA-8862B048E064}">
      <dgm:prSet/>
      <dgm:spPr/>
      <dgm:t>
        <a:bodyPr/>
        <a:lstStyle/>
        <a:p>
          <a:endParaRPr lang="es-ES"/>
        </a:p>
      </dgm:t>
    </dgm:pt>
    <dgm:pt modelId="{405FF50A-6D2D-4525-A1FE-FB15041E99BE}" type="sibTrans" cxnId="{582E40A7-DBE9-4D6A-96DA-8862B048E064}">
      <dgm:prSet/>
      <dgm:spPr/>
      <dgm:t>
        <a:bodyPr/>
        <a:lstStyle/>
        <a:p>
          <a:endParaRPr lang="es-ES"/>
        </a:p>
      </dgm:t>
    </dgm:pt>
    <dgm:pt modelId="{39CB6240-7E6B-4CBD-BDFF-695A9A559DF6}">
      <dgm:prSet/>
      <dgm:spPr/>
      <dgm:t>
        <a:bodyPr/>
        <a:lstStyle/>
        <a:p>
          <a:r>
            <a:rPr lang="es-AR" dirty="0" smtClean="0"/>
            <a:t>Noción más contemporánea.</a:t>
          </a:r>
          <a:endParaRPr lang="es-ES" dirty="0"/>
        </a:p>
      </dgm:t>
    </dgm:pt>
    <dgm:pt modelId="{073ACB40-05DA-4DAA-B938-5375EAC5F734}" type="parTrans" cxnId="{4B653358-FF5E-4294-8E84-B74F88987CB3}">
      <dgm:prSet/>
      <dgm:spPr/>
      <dgm:t>
        <a:bodyPr/>
        <a:lstStyle/>
        <a:p>
          <a:endParaRPr lang="es-ES"/>
        </a:p>
      </dgm:t>
    </dgm:pt>
    <dgm:pt modelId="{C93F6422-0C94-4726-8693-CCE4318DA95A}" type="sibTrans" cxnId="{4B653358-FF5E-4294-8E84-B74F88987CB3}">
      <dgm:prSet/>
      <dgm:spPr/>
      <dgm:t>
        <a:bodyPr/>
        <a:lstStyle/>
        <a:p>
          <a:endParaRPr lang="es-ES"/>
        </a:p>
      </dgm:t>
    </dgm:pt>
    <dgm:pt modelId="{712D2BFF-1FD6-417D-B0C0-674C23562EC9}">
      <dgm:prSet/>
      <dgm:spPr/>
      <dgm:t>
        <a:bodyPr/>
        <a:lstStyle/>
        <a:p>
          <a:r>
            <a:rPr lang="es-ES" dirty="0" smtClean="0"/>
            <a:t>Aparato diseñado para conectar dos instrumentos científicos, dispositivos, etcétera, para que puedan ser operados de manera conjunta.</a:t>
          </a:r>
          <a:endParaRPr lang="es-ES" dirty="0"/>
        </a:p>
      </dgm:t>
    </dgm:pt>
    <dgm:pt modelId="{A8584046-D63A-47B9-957E-E0684352B0A8}" type="parTrans" cxnId="{86169588-55AE-47D6-8A6C-7465ACE00C19}">
      <dgm:prSet/>
      <dgm:spPr/>
      <dgm:t>
        <a:bodyPr/>
        <a:lstStyle/>
        <a:p>
          <a:endParaRPr lang="es-ES"/>
        </a:p>
      </dgm:t>
    </dgm:pt>
    <dgm:pt modelId="{220D9405-5085-42F4-9510-18473B55AA45}" type="sibTrans" cxnId="{86169588-55AE-47D6-8A6C-7465ACE00C19}">
      <dgm:prSet/>
      <dgm:spPr/>
      <dgm:t>
        <a:bodyPr/>
        <a:lstStyle/>
        <a:p>
          <a:endParaRPr lang="es-ES"/>
        </a:p>
      </dgm:t>
    </dgm:pt>
    <dgm:pt modelId="{FE7A9739-B869-464A-AB80-1778F6EF7A5E}">
      <dgm:prSet/>
      <dgm:spPr/>
      <dgm:t>
        <a:bodyPr/>
        <a:lstStyle/>
        <a:p>
          <a:r>
            <a:rPr lang="es-AR" dirty="0" smtClean="0"/>
            <a:t>Dispositivo hardware que garantiza la comunicación (entendida como intercambio de datos).</a:t>
          </a:r>
          <a:endParaRPr lang="es-ES" dirty="0"/>
        </a:p>
      </dgm:t>
    </dgm:pt>
    <dgm:pt modelId="{8C9EB2EC-27CD-4486-A5F9-ED94B77563B1}" type="parTrans" cxnId="{2A844772-9592-4FFA-A719-F83DF5850017}">
      <dgm:prSet/>
      <dgm:spPr/>
      <dgm:t>
        <a:bodyPr/>
        <a:lstStyle/>
        <a:p>
          <a:endParaRPr lang="es-ES"/>
        </a:p>
      </dgm:t>
    </dgm:pt>
    <dgm:pt modelId="{D64EFA02-B455-4966-81D2-1B4EB9763378}" type="sibTrans" cxnId="{2A844772-9592-4FFA-A719-F83DF5850017}">
      <dgm:prSet/>
      <dgm:spPr/>
      <dgm:t>
        <a:bodyPr/>
        <a:lstStyle/>
        <a:p>
          <a:endParaRPr lang="es-ES"/>
        </a:p>
      </dgm:t>
    </dgm:pt>
    <dgm:pt modelId="{52117395-B653-42AB-9EE6-EA93AC89A9F3}">
      <dgm:prSet/>
      <dgm:spPr/>
      <dgm:t>
        <a:bodyPr/>
        <a:lstStyle/>
        <a:p>
          <a:r>
            <a:rPr lang="es-AR" dirty="0" smtClean="0"/>
            <a:t>Human Interface </a:t>
          </a:r>
          <a:r>
            <a:rPr lang="es-AR" dirty="0" err="1" smtClean="0"/>
            <a:t>Guidelines</a:t>
          </a:r>
          <a:r>
            <a:rPr lang="es-AR" dirty="0" smtClean="0"/>
            <a:t> de Apple, 1995: “reglas y convenciones a través de las cuales un sistemas de computación comunica con su operador”.</a:t>
          </a:r>
          <a:endParaRPr lang="es-ES" dirty="0"/>
        </a:p>
      </dgm:t>
    </dgm:pt>
    <dgm:pt modelId="{AE2B78EB-EFA9-4953-B1E6-F4E0252F05BC}" type="parTrans" cxnId="{B5F11CA5-1D85-48BF-80DA-47BD8786EB1C}">
      <dgm:prSet/>
      <dgm:spPr/>
      <dgm:t>
        <a:bodyPr/>
        <a:lstStyle/>
        <a:p>
          <a:endParaRPr lang="es-ES"/>
        </a:p>
      </dgm:t>
    </dgm:pt>
    <dgm:pt modelId="{BBA6AB43-6394-489E-B5C8-51524EB161B5}" type="sibTrans" cxnId="{B5F11CA5-1D85-48BF-80DA-47BD8786EB1C}">
      <dgm:prSet/>
      <dgm:spPr/>
      <dgm:t>
        <a:bodyPr/>
        <a:lstStyle/>
        <a:p>
          <a:endParaRPr lang="es-ES"/>
        </a:p>
      </dgm:t>
    </dgm:pt>
    <dgm:pt modelId="{269F0354-B4A3-4968-AF2E-47F4A5D4A783}" type="pres">
      <dgm:prSet presAssocID="{653B4B2D-2F4B-4733-A17E-4CE5B708303B}" presName="linear" presStyleCnt="0">
        <dgm:presLayoutVars>
          <dgm:animLvl val="lvl"/>
          <dgm:resizeHandles val="exact"/>
        </dgm:presLayoutVars>
      </dgm:prSet>
      <dgm:spPr/>
      <dgm:t>
        <a:bodyPr/>
        <a:lstStyle/>
        <a:p>
          <a:endParaRPr lang="es-ES"/>
        </a:p>
      </dgm:t>
    </dgm:pt>
    <dgm:pt modelId="{28D2252F-41B6-43DC-8061-4A2C7FBED503}" type="pres">
      <dgm:prSet presAssocID="{68463FA8-49C0-4389-8287-CADB785A79B2}" presName="parentText" presStyleLbl="node1" presStyleIdx="0" presStyleCnt="3">
        <dgm:presLayoutVars>
          <dgm:chMax val="0"/>
          <dgm:bulletEnabled val="1"/>
        </dgm:presLayoutVars>
      </dgm:prSet>
      <dgm:spPr/>
      <dgm:t>
        <a:bodyPr/>
        <a:lstStyle/>
        <a:p>
          <a:endParaRPr lang="es-ES"/>
        </a:p>
      </dgm:t>
    </dgm:pt>
    <dgm:pt modelId="{F520D3C2-2FC7-4194-8A9D-5A79DC830910}" type="pres">
      <dgm:prSet presAssocID="{68463FA8-49C0-4389-8287-CADB785A79B2}" presName="childText" presStyleLbl="revTx" presStyleIdx="0" presStyleCnt="3">
        <dgm:presLayoutVars>
          <dgm:bulletEnabled val="1"/>
        </dgm:presLayoutVars>
      </dgm:prSet>
      <dgm:spPr/>
      <dgm:t>
        <a:bodyPr/>
        <a:lstStyle/>
        <a:p>
          <a:endParaRPr lang="es-ES"/>
        </a:p>
      </dgm:t>
    </dgm:pt>
    <dgm:pt modelId="{50C80F21-D4E3-4464-AD28-ED0867410CFF}" type="pres">
      <dgm:prSet presAssocID="{712D2BFF-1FD6-417D-B0C0-674C23562EC9}" presName="parentText" presStyleLbl="node1" presStyleIdx="1" presStyleCnt="3">
        <dgm:presLayoutVars>
          <dgm:chMax val="0"/>
          <dgm:bulletEnabled val="1"/>
        </dgm:presLayoutVars>
      </dgm:prSet>
      <dgm:spPr/>
      <dgm:t>
        <a:bodyPr/>
        <a:lstStyle/>
        <a:p>
          <a:endParaRPr lang="es-ES"/>
        </a:p>
      </dgm:t>
    </dgm:pt>
    <dgm:pt modelId="{E11502AB-92F8-4159-9A32-3E1A86C21318}" type="pres">
      <dgm:prSet presAssocID="{712D2BFF-1FD6-417D-B0C0-674C23562EC9}" presName="childText" presStyleLbl="revTx" presStyleIdx="1" presStyleCnt="3">
        <dgm:presLayoutVars>
          <dgm:bulletEnabled val="1"/>
        </dgm:presLayoutVars>
      </dgm:prSet>
      <dgm:spPr/>
      <dgm:t>
        <a:bodyPr/>
        <a:lstStyle/>
        <a:p>
          <a:endParaRPr lang="es-ES"/>
        </a:p>
      </dgm:t>
    </dgm:pt>
    <dgm:pt modelId="{42C81907-FBA3-4D09-A287-6C6895FD18CC}" type="pres">
      <dgm:prSet presAssocID="{C466DEE9-0E8B-46A9-86E2-0E0B855448FD}" presName="parentText" presStyleLbl="node1" presStyleIdx="2" presStyleCnt="3">
        <dgm:presLayoutVars>
          <dgm:chMax val="0"/>
          <dgm:bulletEnabled val="1"/>
        </dgm:presLayoutVars>
      </dgm:prSet>
      <dgm:spPr/>
      <dgm:t>
        <a:bodyPr/>
        <a:lstStyle/>
        <a:p>
          <a:endParaRPr lang="es-ES"/>
        </a:p>
      </dgm:t>
    </dgm:pt>
    <dgm:pt modelId="{099C2FC6-3DBC-492C-AD5C-19892BCCACD3}" type="pres">
      <dgm:prSet presAssocID="{C466DEE9-0E8B-46A9-86E2-0E0B855448FD}" presName="childText" presStyleLbl="revTx" presStyleIdx="2" presStyleCnt="3">
        <dgm:presLayoutVars>
          <dgm:bulletEnabled val="1"/>
        </dgm:presLayoutVars>
      </dgm:prSet>
      <dgm:spPr/>
      <dgm:t>
        <a:bodyPr/>
        <a:lstStyle/>
        <a:p>
          <a:endParaRPr lang="es-ES"/>
        </a:p>
      </dgm:t>
    </dgm:pt>
  </dgm:ptLst>
  <dgm:cxnLst>
    <dgm:cxn modelId="{A05E1D12-6709-4E0B-9534-82311A6B86A8}" type="presOf" srcId="{09C0A9BC-A3C5-46E5-BC5F-6A67D5B93194}" destId="{F520D3C2-2FC7-4194-8A9D-5A79DC830910}" srcOrd="0" destOrd="0" presId="urn:microsoft.com/office/officeart/2005/8/layout/vList2"/>
    <dgm:cxn modelId="{4B653358-FF5E-4294-8E84-B74F88987CB3}" srcId="{C466DEE9-0E8B-46A9-86E2-0E0B855448FD}" destId="{39CB6240-7E6B-4CBD-BDFF-695A9A559DF6}" srcOrd="0" destOrd="0" parTransId="{073ACB40-05DA-4DAA-B938-5375EAC5F734}" sibTransId="{C93F6422-0C94-4726-8693-CCE4318DA95A}"/>
    <dgm:cxn modelId="{83B9D68D-18B1-4734-A7CF-109EC2EF6512}" type="presOf" srcId="{52117395-B653-42AB-9EE6-EA93AC89A9F3}" destId="{099C2FC6-3DBC-492C-AD5C-19892BCCACD3}" srcOrd="0" destOrd="1" presId="urn:microsoft.com/office/officeart/2005/8/layout/vList2"/>
    <dgm:cxn modelId="{CE82A65D-814E-463F-BCD1-99CB38852356}" srcId="{653B4B2D-2F4B-4733-A17E-4CE5B708303B}" destId="{68463FA8-49C0-4389-8287-CADB785A79B2}" srcOrd="0" destOrd="0" parTransId="{A9AF7E5F-C77B-4652-BB1E-95FE7511F7F6}" sibTransId="{B2B0D8B4-B3AE-47F3-B067-221E314B6D79}"/>
    <dgm:cxn modelId="{F1440C64-E7DC-47E9-A0FA-F90F72A53640}" type="presOf" srcId="{C466DEE9-0E8B-46A9-86E2-0E0B855448FD}" destId="{42C81907-FBA3-4D09-A287-6C6895FD18CC}" srcOrd="0" destOrd="0" presId="urn:microsoft.com/office/officeart/2005/8/layout/vList2"/>
    <dgm:cxn modelId="{B5F11CA5-1D85-48BF-80DA-47BD8786EB1C}" srcId="{C466DEE9-0E8B-46A9-86E2-0E0B855448FD}" destId="{52117395-B653-42AB-9EE6-EA93AC89A9F3}" srcOrd="1" destOrd="0" parTransId="{AE2B78EB-EFA9-4953-B1E6-F4E0252F05BC}" sibTransId="{BBA6AB43-6394-489E-B5C8-51524EB161B5}"/>
    <dgm:cxn modelId="{86169588-55AE-47D6-8A6C-7465ACE00C19}" srcId="{653B4B2D-2F4B-4733-A17E-4CE5B708303B}" destId="{712D2BFF-1FD6-417D-B0C0-674C23562EC9}" srcOrd="1" destOrd="0" parTransId="{A8584046-D63A-47B9-957E-E0684352B0A8}" sibTransId="{220D9405-5085-42F4-9510-18473B55AA45}"/>
    <dgm:cxn modelId="{CE7CD80E-C6E1-4421-B136-DACD7F0699CB}" type="presOf" srcId="{FE7A9739-B869-464A-AB80-1778F6EF7A5E}" destId="{E11502AB-92F8-4159-9A32-3E1A86C21318}" srcOrd="0" destOrd="0" presId="urn:microsoft.com/office/officeart/2005/8/layout/vList2"/>
    <dgm:cxn modelId="{FC3E1978-538A-4CD9-8055-FF897B2E0262}" type="presOf" srcId="{712D2BFF-1FD6-417D-B0C0-674C23562EC9}" destId="{50C80F21-D4E3-4464-AD28-ED0867410CFF}" srcOrd="0" destOrd="0" presId="urn:microsoft.com/office/officeart/2005/8/layout/vList2"/>
    <dgm:cxn modelId="{CC45FBFB-243E-41C3-8AF7-3393BEAAA277}" type="presOf" srcId="{68463FA8-49C0-4389-8287-CADB785A79B2}" destId="{28D2252F-41B6-43DC-8061-4A2C7FBED503}" srcOrd="0" destOrd="0" presId="urn:microsoft.com/office/officeart/2005/8/layout/vList2"/>
    <dgm:cxn modelId="{69E95393-7692-4F3A-A313-10AB163864E8}" srcId="{653B4B2D-2F4B-4733-A17E-4CE5B708303B}" destId="{C466DEE9-0E8B-46A9-86E2-0E0B855448FD}" srcOrd="2" destOrd="0" parTransId="{C894924A-61ED-415B-8CB5-ACAB1D45EA62}" sibTransId="{84F23520-7F02-4BD9-B51F-8A298C18BD57}"/>
    <dgm:cxn modelId="{006BFC6B-339C-4B93-9759-43C279361EBA}" type="presOf" srcId="{653B4B2D-2F4B-4733-A17E-4CE5B708303B}" destId="{269F0354-B4A3-4968-AF2E-47F4A5D4A783}" srcOrd="0" destOrd="0" presId="urn:microsoft.com/office/officeart/2005/8/layout/vList2"/>
    <dgm:cxn modelId="{582E40A7-DBE9-4D6A-96DA-8862B048E064}" srcId="{68463FA8-49C0-4389-8287-CADB785A79B2}" destId="{09C0A9BC-A3C5-46E5-BC5F-6A67D5B93194}" srcOrd="0" destOrd="0" parTransId="{7512DF23-EAF5-4E00-A5E0-5E5872F1572C}" sibTransId="{405FF50A-6D2D-4525-A1FE-FB15041E99BE}"/>
    <dgm:cxn modelId="{2A844772-9592-4FFA-A719-F83DF5850017}" srcId="{712D2BFF-1FD6-417D-B0C0-674C23562EC9}" destId="{FE7A9739-B869-464A-AB80-1778F6EF7A5E}" srcOrd="0" destOrd="0" parTransId="{8C9EB2EC-27CD-4486-A5F9-ED94B77563B1}" sibTransId="{D64EFA02-B455-4966-81D2-1B4EB9763378}"/>
    <dgm:cxn modelId="{B065F7FA-315F-4440-BA2F-472F991B0F9A}" type="presOf" srcId="{39CB6240-7E6B-4CBD-BDFF-695A9A559DF6}" destId="{099C2FC6-3DBC-492C-AD5C-19892BCCACD3}" srcOrd="0" destOrd="0" presId="urn:microsoft.com/office/officeart/2005/8/layout/vList2"/>
    <dgm:cxn modelId="{3DFB5AD2-B878-4F8E-9E34-48B20558AABB}" type="presParOf" srcId="{269F0354-B4A3-4968-AF2E-47F4A5D4A783}" destId="{28D2252F-41B6-43DC-8061-4A2C7FBED503}" srcOrd="0" destOrd="0" presId="urn:microsoft.com/office/officeart/2005/8/layout/vList2"/>
    <dgm:cxn modelId="{A24B1516-07DF-4991-A8FA-3E8A902EA04E}" type="presParOf" srcId="{269F0354-B4A3-4968-AF2E-47F4A5D4A783}" destId="{F520D3C2-2FC7-4194-8A9D-5A79DC830910}" srcOrd="1" destOrd="0" presId="urn:microsoft.com/office/officeart/2005/8/layout/vList2"/>
    <dgm:cxn modelId="{485F34A3-55E4-4732-B739-0F21F22F08AA}" type="presParOf" srcId="{269F0354-B4A3-4968-AF2E-47F4A5D4A783}" destId="{50C80F21-D4E3-4464-AD28-ED0867410CFF}" srcOrd="2" destOrd="0" presId="urn:microsoft.com/office/officeart/2005/8/layout/vList2"/>
    <dgm:cxn modelId="{5C37C0EC-C4F4-4808-AC59-015495B329AB}" type="presParOf" srcId="{269F0354-B4A3-4968-AF2E-47F4A5D4A783}" destId="{E11502AB-92F8-4159-9A32-3E1A86C21318}" srcOrd="3" destOrd="0" presId="urn:microsoft.com/office/officeart/2005/8/layout/vList2"/>
    <dgm:cxn modelId="{D689D2A3-6222-4773-8530-C640B6E0A572}" type="presParOf" srcId="{269F0354-B4A3-4968-AF2E-47F4A5D4A783}" destId="{42C81907-FBA3-4D09-A287-6C6895FD18CC}" srcOrd="4" destOrd="0" presId="urn:microsoft.com/office/officeart/2005/8/layout/vList2"/>
    <dgm:cxn modelId="{824C533F-0C92-4E2E-97E1-7777E4F98A9A}" type="presParOf" srcId="{269F0354-B4A3-4968-AF2E-47F4A5D4A783}" destId="{099C2FC6-3DBC-492C-AD5C-19892BCCACD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B1012-11D0-4A3E-9622-C2219147D509}">
      <dsp:nvSpPr>
        <dsp:cNvPr id="0" name=""/>
        <dsp:cNvSpPr/>
      </dsp:nvSpPr>
      <dsp:spPr>
        <a:xfrm>
          <a:off x="0" y="531"/>
          <a:ext cx="859472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F4D55B-EE2D-468C-AA96-C9DD4BF88E8E}">
      <dsp:nvSpPr>
        <dsp:cNvPr id="0" name=""/>
        <dsp:cNvSpPr/>
      </dsp:nvSpPr>
      <dsp:spPr>
        <a:xfrm>
          <a:off x="0" y="531"/>
          <a:ext cx="8594725"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s-ES" sz="2400" kern="1200" dirty="0" smtClean="0"/>
            <a:t>Origen etimológico: Del gr. </a:t>
          </a:r>
          <a:r>
            <a:rPr lang="el-GR" sz="2400" kern="1200" dirty="0" smtClean="0"/>
            <a:t>τεχνολογία </a:t>
          </a:r>
          <a:r>
            <a:rPr lang="es-ES" sz="2400" kern="1200" dirty="0" err="1" smtClean="0"/>
            <a:t>technología</a:t>
          </a:r>
          <a:r>
            <a:rPr lang="es-ES" sz="2400" kern="1200" dirty="0" smtClean="0"/>
            <a:t>, de </a:t>
          </a:r>
          <a:r>
            <a:rPr lang="el-GR" sz="2400" kern="1200" dirty="0" smtClean="0"/>
            <a:t>τεχνολόγος </a:t>
          </a:r>
          <a:r>
            <a:rPr lang="es-ES" sz="2400" kern="1200" dirty="0" err="1" smtClean="0"/>
            <a:t>technológos</a:t>
          </a:r>
          <a:r>
            <a:rPr lang="es-ES" sz="2400" kern="1200" dirty="0" smtClean="0"/>
            <a:t>, de </a:t>
          </a:r>
          <a:r>
            <a:rPr lang="el-GR" sz="2400" kern="1200" dirty="0" smtClean="0"/>
            <a:t>τέχνη </a:t>
          </a:r>
          <a:r>
            <a:rPr lang="es-ES" sz="2400" kern="1200" dirty="0" err="1" smtClean="0"/>
            <a:t>téchnē</a:t>
          </a:r>
          <a:r>
            <a:rPr lang="es-ES" sz="2400" kern="1200" dirty="0" smtClean="0"/>
            <a:t> 'arte' y </a:t>
          </a:r>
          <a:r>
            <a:rPr lang="el-GR" sz="2400" kern="1200" dirty="0" smtClean="0"/>
            <a:t>λόγος </a:t>
          </a:r>
          <a:r>
            <a:rPr lang="es-ES" sz="2400" kern="1200" dirty="0" err="1" smtClean="0"/>
            <a:t>lógos</a:t>
          </a:r>
          <a:r>
            <a:rPr lang="es-ES" sz="2400" kern="1200" dirty="0" smtClean="0"/>
            <a:t> 'tratado'.</a:t>
          </a:r>
          <a:endParaRPr lang="es-ES" sz="2400" kern="1200" dirty="0"/>
        </a:p>
      </dsp:txBody>
      <dsp:txXfrm>
        <a:off x="0" y="531"/>
        <a:ext cx="8594725" cy="870054"/>
      </dsp:txXfrm>
    </dsp:sp>
    <dsp:sp modelId="{2A5FABBF-5A8B-4A50-A13D-2DDE368BD210}">
      <dsp:nvSpPr>
        <dsp:cNvPr id="0" name=""/>
        <dsp:cNvSpPr/>
      </dsp:nvSpPr>
      <dsp:spPr>
        <a:xfrm>
          <a:off x="0" y="870586"/>
          <a:ext cx="859472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D68629-1533-4615-A5DB-A8EADAD924B0}">
      <dsp:nvSpPr>
        <dsp:cNvPr id="0" name=""/>
        <dsp:cNvSpPr/>
      </dsp:nvSpPr>
      <dsp:spPr>
        <a:xfrm>
          <a:off x="0" y="870586"/>
          <a:ext cx="8594725"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s-AR" sz="2400" kern="1200" dirty="0" smtClean="0"/>
            <a:t>f. Conjunto de teorías y de técnicas que permiten el aprovechamiento práctico del conocimiento científico.</a:t>
          </a:r>
          <a:endParaRPr lang="es-ES" sz="2400" kern="1200" dirty="0"/>
        </a:p>
      </dsp:txBody>
      <dsp:txXfrm>
        <a:off x="0" y="870586"/>
        <a:ext cx="8594725" cy="870054"/>
      </dsp:txXfrm>
    </dsp:sp>
    <dsp:sp modelId="{6F57EFC8-B821-4A2B-85EB-BB363AFA1CDB}">
      <dsp:nvSpPr>
        <dsp:cNvPr id="0" name=""/>
        <dsp:cNvSpPr/>
      </dsp:nvSpPr>
      <dsp:spPr>
        <a:xfrm>
          <a:off x="0" y="1740641"/>
          <a:ext cx="859472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79A3B-FD1C-451B-9CC0-FCF0D7850F7C}">
      <dsp:nvSpPr>
        <dsp:cNvPr id="0" name=""/>
        <dsp:cNvSpPr/>
      </dsp:nvSpPr>
      <dsp:spPr>
        <a:xfrm>
          <a:off x="0" y="1740641"/>
          <a:ext cx="8594725"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s-AR" sz="2400" kern="1200" smtClean="0"/>
            <a:t>f. Tratado de los términos técnicos.</a:t>
          </a:r>
          <a:endParaRPr lang="es-ES" sz="2400" kern="1200"/>
        </a:p>
      </dsp:txBody>
      <dsp:txXfrm>
        <a:off x="0" y="1740641"/>
        <a:ext cx="8594725" cy="870054"/>
      </dsp:txXfrm>
    </dsp:sp>
    <dsp:sp modelId="{AC2BE08A-F7E0-49A5-B207-F295CFCD8222}">
      <dsp:nvSpPr>
        <dsp:cNvPr id="0" name=""/>
        <dsp:cNvSpPr/>
      </dsp:nvSpPr>
      <dsp:spPr>
        <a:xfrm>
          <a:off x="0" y="2610695"/>
          <a:ext cx="859472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25D0EB-EF0C-4267-8794-474AF1B6A5D4}">
      <dsp:nvSpPr>
        <dsp:cNvPr id="0" name=""/>
        <dsp:cNvSpPr/>
      </dsp:nvSpPr>
      <dsp:spPr>
        <a:xfrm>
          <a:off x="0" y="2610695"/>
          <a:ext cx="8594725"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s-AR" sz="2400" kern="1200" dirty="0" smtClean="0"/>
            <a:t>f. Lenguaje propio de una ciencia o de un arte.</a:t>
          </a:r>
          <a:endParaRPr lang="es-ES" sz="2400" kern="1200" dirty="0"/>
        </a:p>
      </dsp:txBody>
      <dsp:txXfrm>
        <a:off x="0" y="2610695"/>
        <a:ext cx="8594725" cy="870054"/>
      </dsp:txXfrm>
    </dsp:sp>
    <dsp:sp modelId="{814F6E38-9913-4F56-A158-58F89B305CD4}">
      <dsp:nvSpPr>
        <dsp:cNvPr id="0" name=""/>
        <dsp:cNvSpPr/>
      </dsp:nvSpPr>
      <dsp:spPr>
        <a:xfrm>
          <a:off x="0" y="3480750"/>
          <a:ext cx="859472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18AFEF-FB32-4A2C-A2A7-16164F790FBB}">
      <dsp:nvSpPr>
        <dsp:cNvPr id="0" name=""/>
        <dsp:cNvSpPr/>
      </dsp:nvSpPr>
      <dsp:spPr>
        <a:xfrm>
          <a:off x="0" y="3480750"/>
          <a:ext cx="8594725" cy="87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s-AR" sz="2400" kern="1200" dirty="0" smtClean="0"/>
            <a:t>f. Conjunto de los instrumentos y procedimientos industriales de un determinado sector o producto.</a:t>
          </a:r>
          <a:endParaRPr lang="es-ES" sz="2400" kern="1200" dirty="0"/>
        </a:p>
      </dsp:txBody>
      <dsp:txXfrm>
        <a:off x="0" y="3480750"/>
        <a:ext cx="8594725" cy="8700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6A45B-33EF-4A33-8ACA-42EF0B866829}">
      <dsp:nvSpPr>
        <dsp:cNvPr id="0" name=""/>
        <dsp:cNvSpPr/>
      </dsp:nvSpPr>
      <dsp:spPr>
        <a:xfrm>
          <a:off x="0" y="52351"/>
          <a:ext cx="8594725" cy="187403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s-AR" sz="2600" kern="1200" dirty="0" smtClean="0"/>
            <a:t>“…conjunto de procesos, reglas y convenciones que permiten la comunicación entre el hombre y las máquinas digitales.” Carlos </a:t>
          </a:r>
          <a:r>
            <a:rPr lang="es-AR" sz="2600" kern="1200" dirty="0" err="1" smtClean="0"/>
            <a:t>Scolari</a:t>
          </a:r>
          <a:endParaRPr lang="es-ES" sz="2600" kern="1200" dirty="0"/>
        </a:p>
      </dsp:txBody>
      <dsp:txXfrm>
        <a:off x="91483" y="143834"/>
        <a:ext cx="8411759" cy="1691065"/>
      </dsp:txXfrm>
    </dsp:sp>
    <dsp:sp modelId="{EA3962C2-DA64-47DB-8888-51260E908BB9}">
      <dsp:nvSpPr>
        <dsp:cNvPr id="0" name=""/>
        <dsp:cNvSpPr/>
      </dsp:nvSpPr>
      <dsp:spPr>
        <a:xfrm>
          <a:off x="0" y="2018543"/>
          <a:ext cx="8594725" cy="200323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s-AR" sz="2600" kern="1200" dirty="0" smtClean="0"/>
            <a:t>“…el procedimiento (programas y dispositivos) que permite la interacción amigable del usuario con el ordenador para superar las barreras a las que esta sometida una persona debido a su discapacidad.” Sánchez Montoya</a:t>
          </a:r>
          <a:endParaRPr lang="es-ES" sz="2600" kern="1200" dirty="0"/>
        </a:p>
      </dsp:txBody>
      <dsp:txXfrm>
        <a:off x="97790" y="2116333"/>
        <a:ext cx="8399145" cy="18076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E504B-70ED-4C33-9073-39ADFEFABD20}">
      <dsp:nvSpPr>
        <dsp:cNvPr id="0" name=""/>
        <dsp:cNvSpPr/>
      </dsp:nvSpPr>
      <dsp:spPr>
        <a:xfrm>
          <a:off x="80" y="96660"/>
          <a:ext cx="8197987" cy="152982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s-AR" sz="5400" kern="1200" dirty="0" smtClean="0"/>
            <a:t>Sistemas</a:t>
          </a:r>
          <a:endParaRPr lang="es-AR" sz="5400" kern="1200" dirty="0"/>
        </a:p>
      </dsp:txBody>
      <dsp:txXfrm>
        <a:off x="44887" y="141467"/>
        <a:ext cx="8108373" cy="1440211"/>
      </dsp:txXfrm>
    </dsp:sp>
    <dsp:sp modelId="{6767F906-76D3-4B43-A801-D3744CE458D7}">
      <dsp:nvSpPr>
        <dsp:cNvPr id="0" name=""/>
        <dsp:cNvSpPr/>
      </dsp:nvSpPr>
      <dsp:spPr>
        <a:xfrm>
          <a:off x="40" y="1745792"/>
          <a:ext cx="1276945" cy="152982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AR" sz="2100" kern="1200" dirty="0" smtClean="0"/>
            <a:t>Eficientes</a:t>
          </a:r>
          <a:endParaRPr lang="es-AR" sz="2100" kern="1200" dirty="0"/>
        </a:p>
      </dsp:txBody>
      <dsp:txXfrm>
        <a:off x="37440" y="1783192"/>
        <a:ext cx="1202145" cy="1455025"/>
      </dsp:txXfrm>
    </dsp:sp>
    <dsp:sp modelId="{C56951F0-DCDD-4E01-B8C3-5F6EF5738784}">
      <dsp:nvSpPr>
        <dsp:cNvPr id="0" name=""/>
        <dsp:cNvSpPr/>
      </dsp:nvSpPr>
      <dsp:spPr>
        <a:xfrm>
          <a:off x="1384248" y="1745792"/>
          <a:ext cx="1276945" cy="152982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AR" sz="2100" kern="1200" dirty="0" smtClean="0"/>
            <a:t>Efectivos</a:t>
          </a:r>
          <a:endParaRPr lang="es-AR" sz="2100" kern="1200" dirty="0"/>
        </a:p>
      </dsp:txBody>
      <dsp:txXfrm>
        <a:off x="1421648" y="1783192"/>
        <a:ext cx="1202145" cy="1455025"/>
      </dsp:txXfrm>
    </dsp:sp>
    <dsp:sp modelId="{0456D365-89B9-419E-8E38-2F4BC0AA53C9}">
      <dsp:nvSpPr>
        <dsp:cNvPr id="0" name=""/>
        <dsp:cNvSpPr/>
      </dsp:nvSpPr>
      <dsp:spPr>
        <a:xfrm>
          <a:off x="2768457" y="1745792"/>
          <a:ext cx="1276945" cy="152982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AR" sz="2100" kern="1200" dirty="0" smtClean="0"/>
            <a:t>Seguros</a:t>
          </a:r>
          <a:endParaRPr lang="es-AR" sz="2100" kern="1200" dirty="0"/>
        </a:p>
      </dsp:txBody>
      <dsp:txXfrm>
        <a:off x="2805857" y="1783192"/>
        <a:ext cx="1202145" cy="1455025"/>
      </dsp:txXfrm>
    </dsp:sp>
    <dsp:sp modelId="{9178D04E-6EC0-4919-A0D6-F4DDD58FF1FB}">
      <dsp:nvSpPr>
        <dsp:cNvPr id="0" name=""/>
        <dsp:cNvSpPr/>
      </dsp:nvSpPr>
      <dsp:spPr>
        <a:xfrm>
          <a:off x="4152665" y="1745792"/>
          <a:ext cx="1276945" cy="152982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AR" sz="2100" kern="1200" dirty="0" smtClean="0"/>
            <a:t>Útiles</a:t>
          </a:r>
          <a:endParaRPr lang="es-AR" sz="2100" kern="1200" dirty="0"/>
        </a:p>
      </dsp:txBody>
      <dsp:txXfrm>
        <a:off x="4190065" y="1783192"/>
        <a:ext cx="1202145" cy="1455025"/>
      </dsp:txXfrm>
    </dsp:sp>
    <dsp:sp modelId="{AB54C13B-61F3-4DEB-BD54-F1A38F7AEB47}">
      <dsp:nvSpPr>
        <dsp:cNvPr id="0" name=""/>
        <dsp:cNvSpPr/>
      </dsp:nvSpPr>
      <dsp:spPr>
        <a:xfrm>
          <a:off x="5536874" y="1745792"/>
          <a:ext cx="1276945" cy="152982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AR" sz="2100" kern="1200" dirty="0" smtClean="0"/>
            <a:t>Fáciles de aprender</a:t>
          </a:r>
          <a:endParaRPr lang="es-AR" sz="2100" kern="1200" dirty="0"/>
        </a:p>
      </dsp:txBody>
      <dsp:txXfrm>
        <a:off x="5574274" y="1783192"/>
        <a:ext cx="1202145" cy="1455025"/>
      </dsp:txXfrm>
    </dsp:sp>
    <dsp:sp modelId="{FD86A252-6FA4-471F-A31B-E23EAA48CE16}">
      <dsp:nvSpPr>
        <dsp:cNvPr id="0" name=""/>
        <dsp:cNvSpPr/>
      </dsp:nvSpPr>
      <dsp:spPr>
        <a:xfrm>
          <a:off x="6921082" y="1745792"/>
          <a:ext cx="1276945" cy="152982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AR" sz="2100" kern="1200" dirty="0" smtClean="0"/>
            <a:t>Fáciles de recordar</a:t>
          </a:r>
          <a:endParaRPr lang="es-AR" sz="2100" kern="1200" dirty="0"/>
        </a:p>
      </dsp:txBody>
      <dsp:txXfrm>
        <a:off x="6958482" y="1783192"/>
        <a:ext cx="1202145" cy="14550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81783-E255-44E1-9090-62D0404A9274}">
      <dsp:nvSpPr>
        <dsp:cNvPr id="0" name=""/>
        <dsp:cNvSpPr/>
      </dsp:nvSpPr>
      <dsp:spPr>
        <a:xfrm>
          <a:off x="0" y="4952"/>
          <a:ext cx="8594725" cy="748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smtClean="0"/>
            <a:t>Tiempo de aprendizaje</a:t>
          </a:r>
          <a:endParaRPr lang="es-ES" sz="2800" kern="1200" dirty="0"/>
        </a:p>
      </dsp:txBody>
      <dsp:txXfrm>
        <a:off x="36553" y="41505"/>
        <a:ext cx="8521619" cy="675694"/>
      </dsp:txXfrm>
    </dsp:sp>
    <dsp:sp modelId="{78D9A31C-60E9-4B0F-8399-40837378BD03}">
      <dsp:nvSpPr>
        <dsp:cNvPr id="0" name=""/>
        <dsp:cNvSpPr/>
      </dsp:nvSpPr>
      <dsp:spPr>
        <a:xfrm>
          <a:off x="0" y="868952"/>
          <a:ext cx="8594725" cy="7488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AR" sz="2800" kern="1200" smtClean="0"/>
            <a:t>Velocidad de realización de tareas</a:t>
          </a:r>
          <a:endParaRPr lang="es-ES" sz="2800" kern="1200"/>
        </a:p>
      </dsp:txBody>
      <dsp:txXfrm>
        <a:off x="36553" y="905505"/>
        <a:ext cx="8521619" cy="675694"/>
      </dsp:txXfrm>
    </dsp:sp>
    <dsp:sp modelId="{008CF8DF-7DB0-4472-9231-DC5848B10785}">
      <dsp:nvSpPr>
        <dsp:cNvPr id="0" name=""/>
        <dsp:cNvSpPr/>
      </dsp:nvSpPr>
      <dsp:spPr>
        <a:xfrm>
          <a:off x="0" y="1732952"/>
          <a:ext cx="8594725" cy="7488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AR" sz="2800" kern="1200" smtClean="0"/>
            <a:t>Porcentaje de errores de los usuarios</a:t>
          </a:r>
          <a:endParaRPr lang="es-ES" sz="2800" kern="1200"/>
        </a:p>
      </dsp:txBody>
      <dsp:txXfrm>
        <a:off x="36553" y="1769505"/>
        <a:ext cx="8521619" cy="675694"/>
      </dsp:txXfrm>
    </dsp:sp>
    <dsp:sp modelId="{50C9CED8-A3A9-4D94-A39A-184EB12B821F}">
      <dsp:nvSpPr>
        <dsp:cNvPr id="0" name=""/>
        <dsp:cNvSpPr/>
      </dsp:nvSpPr>
      <dsp:spPr>
        <a:xfrm>
          <a:off x="0" y="2596952"/>
          <a:ext cx="8594725" cy="7488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AR" sz="2800" kern="1200" dirty="0" smtClean="0"/>
            <a:t>Retención con el paso del tiempo*</a:t>
          </a:r>
          <a:endParaRPr lang="es-ES" sz="2800" kern="1200" dirty="0"/>
        </a:p>
      </dsp:txBody>
      <dsp:txXfrm>
        <a:off x="36553" y="2633505"/>
        <a:ext cx="8521619" cy="675694"/>
      </dsp:txXfrm>
    </dsp:sp>
    <dsp:sp modelId="{7021FBF8-DCF2-4FA4-9720-2E3CCF45DC64}">
      <dsp:nvSpPr>
        <dsp:cNvPr id="0" name=""/>
        <dsp:cNvSpPr/>
      </dsp:nvSpPr>
      <dsp:spPr>
        <a:xfrm>
          <a:off x="0" y="3460952"/>
          <a:ext cx="8594725" cy="7488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s-ES" sz="2800" kern="1200" dirty="0" smtClean="0"/>
            <a:t>Satisfacción subjetiva*</a:t>
          </a:r>
          <a:endParaRPr lang="es-ES" sz="2800" kern="1200" dirty="0"/>
        </a:p>
      </dsp:txBody>
      <dsp:txXfrm>
        <a:off x="36553" y="3497505"/>
        <a:ext cx="8521619" cy="6756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86B31-0A2C-495A-8E88-437F5A9C95F6}">
      <dsp:nvSpPr>
        <dsp:cNvPr id="0" name=""/>
        <dsp:cNvSpPr/>
      </dsp:nvSpPr>
      <dsp:spPr>
        <a:xfrm>
          <a:off x="1207" y="567980"/>
          <a:ext cx="1978278" cy="1978278"/>
        </a:xfrm>
        <a:prstGeom prst="ellipse">
          <a:avLst/>
        </a:prstGeom>
        <a:solidFill>
          <a:schemeClr val="accent2">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8871" tIns="26670" rIns="108871" bIns="26670" numCol="1" spcCol="1270" anchor="ctr" anchorCtr="0">
          <a:noAutofit/>
        </a:bodyPr>
        <a:lstStyle/>
        <a:p>
          <a:pPr lvl="0" algn="ctr" defTabSz="933450">
            <a:lnSpc>
              <a:spcPct val="90000"/>
            </a:lnSpc>
            <a:spcBef>
              <a:spcPct val="0"/>
            </a:spcBef>
            <a:spcAft>
              <a:spcPct val="35000"/>
            </a:spcAft>
          </a:pPr>
          <a:r>
            <a:rPr lang="es-AR" sz="2100" kern="1200" dirty="0" smtClean="0"/>
            <a:t>Puntero</a:t>
          </a:r>
          <a:endParaRPr lang="es-AR" sz="2100" kern="1200" dirty="0"/>
        </a:p>
      </dsp:txBody>
      <dsp:txXfrm>
        <a:off x="290919" y="857692"/>
        <a:ext cx="1398854" cy="1398854"/>
      </dsp:txXfrm>
    </dsp:sp>
    <dsp:sp modelId="{73F4FE0D-4814-48B6-8888-DFEE4B7EF75A}">
      <dsp:nvSpPr>
        <dsp:cNvPr id="0" name=""/>
        <dsp:cNvSpPr/>
      </dsp:nvSpPr>
      <dsp:spPr>
        <a:xfrm>
          <a:off x="1583830" y="567980"/>
          <a:ext cx="1978278" cy="1978278"/>
        </a:xfrm>
        <a:prstGeom prst="ellipse">
          <a:avLst/>
        </a:prstGeom>
        <a:solidFill>
          <a:schemeClr val="accent3">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8871" tIns="26670" rIns="108871" bIns="26670" numCol="1" spcCol="1270" anchor="ctr" anchorCtr="0">
          <a:noAutofit/>
        </a:bodyPr>
        <a:lstStyle/>
        <a:p>
          <a:pPr lvl="0" algn="ctr" defTabSz="933450">
            <a:lnSpc>
              <a:spcPct val="90000"/>
            </a:lnSpc>
            <a:spcBef>
              <a:spcPct val="0"/>
            </a:spcBef>
            <a:spcAft>
              <a:spcPct val="35000"/>
            </a:spcAft>
          </a:pPr>
          <a:r>
            <a:rPr lang="es-AR" sz="2100" kern="1200" dirty="0" smtClean="0"/>
            <a:t>Periféricos</a:t>
          </a:r>
          <a:endParaRPr lang="es-AR" sz="2100" kern="1200" dirty="0"/>
        </a:p>
      </dsp:txBody>
      <dsp:txXfrm>
        <a:off x="1873542" y="857692"/>
        <a:ext cx="1398854" cy="1398854"/>
      </dsp:txXfrm>
    </dsp:sp>
    <dsp:sp modelId="{C568EC66-9FFE-4FCB-AAFA-4265870C6D4C}">
      <dsp:nvSpPr>
        <dsp:cNvPr id="0" name=""/>
        <dsp:cNvSpPr/>
      </dsp:nvSpPr>
      <dsp:spPr>
        <a:xfrm>
          <a:off x="3166453" y="567980"/>
          <a:ext cx="1978278" cy="1978278"/>
        </a:xfrm>
        <a:prstGeom prst="ellipse">
          <a:avLst/>
        </a:prstGeom>
        <a:solidFill>
          <a:schemeClr val="accent4">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8871" tIns="26670" rIns="108871" bIns="26670" numCol="1" spcCol="1270" anchor="ctr" anchorCtr="0">
          <a:noAutofit/>
        </a:bodyPr>
        <a:lstStyle/>
        <a:p>
          <a:pPr lvl="0" algn="ctr" defTabSz="933450">
            <a:lnSpc>
              <a:spcPct val="90000"/>
            </a:lnSpc>
            <a:spcBef>
              <a:spcPct val="0"/>
            </a:spcBef>
            <a:spcAft>
              <a:spcPct val="35000"/>
            </a:spcAft>
          </a:pPr>
          <a:r>
            <a:rPr lang="es-AR" sz="2100" kern="1200" dirty="0" smtClean="0"/>
            <a:t>Iconos</a:t>
          </a:r>
          <a:endParaRPr lang="es-AR" sz="2100" kern="1200" dirty="0"/>
        </a:p>
      </dsp:txBody>
      <dsp:txXfrm>
        <a:off x="3456165" y="857692"/>
        <a:ext cx="1398854" cy="1398854"/>
      </dsp:txXfrm>
    </dsp:sp>
    <dsp:sp modelId="{1ACB9BEA-580A-42FD-A601-CF87662689E9}">
      <dsp:nvSpPr>
        <dsp:cNvPr id="0" name=""/>
        <dsp:cNvSpPr/>
      </dsp:nvSpPr>
      <dsp:spPr>
        <a:xfrm>
          <a:off x="4749076" y="567980"/>
          <a:ext cx="1978278" cy="1978278"/>
        </a:xfrm>
        <a:prstGeom prst="ellipse">
          <a:avLst/>
        </a:prstGeom>
        <a:solidFill>
          <a:schemeClr val="accent5">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8871" tIns="26670" rIns="108871" bIns="26670" numCol="1" spcCol="1270" anchor="ctr" anchorCtr="0">
          <a:noAutofit/>
        </a:bodyPr>
        <a:lstStyle/>
        <a:p>
          <a:pPr lvl="0" algn="ctr" defTabSz="933450">
            <a:lnSpc>
              <a:spcPct val="90000"/>
            </a:lnSpc>
            <a:spcBef>
              <a:spcPct val="0"/>
            </a:spcBef>
            <a:spcAft>
              <a:spcPct val="35000"/>
            </a:spcAft>
          </a:pPr>
          <a:r>
            <a:rPr lang="es-AR" sz="2100" kern="1200" dirty="0" smtClean="0"/>
            <a:t>Escritorio</a:t>
          </a:r>
          <a:endParaRPr lang="es-AR" sz="2100" kern="1200" dirty="0"/>
        </a:p>
      </dsp:txBody>
      <dsp:txXfrm>
        <a:off x="5038788" y="857692"/>
        <a:ext cx="1398854" cy="1398854"/>
      </dsp:txXfrm>
    </dsp:sp>
    <dsp:sp modelId="{4D99EA16-9F25-4A23-BBBA-0E1CFDF831F9}">
      <dsp:nvSpPr>
        <dsp:cNvPr id="0" name=""/>
        <dsp:cNvSpPr/>
      </dsp:nvSpPr>
      <dsp:spPr>
        <a:xfrm>
          <a:off x="6331699" y="567980"/>
          <a:ext cx="1978278" cy="1978278"/>
        </a:xfrm>
        <a:prstGeom prst="ellipse">
          <a:avLst/>
        </a:prstGeom>
        <a:solidFill>
          <a:schemeClr val="accent6">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8871" tIns="26670" rIns="108871" bIns="26670" numCol="1" spcCol="1270" anchor="ctr" anchorCtr="0">
          <a:noAutofit/>
        </a:bodyPr>
        <a:lstStyle/>
        <a:p>
          <a:pPr lvl="0" algn="ctr" defTabSz="933450">
            <a:lnSpc>
              <a:spcPct val="90000"/>
            </a:lnSpc>
            <a:spcBef>
              <a:spcPct val="0"/>
            </a:spcBef>
            <a:spcAft>
              <a:spcPct val="35000"/>
            </a:spcAft>
          </a:pPr>
          <a:r>
            <a:rPr lang="es-AR" sz="2100" kern="1200" dirty="0" smtClean="0"/>
            <a:t>Ventana</a:t>
          </a:r>
          <a:endParaRPr lang="es-AR" sz="2100" kern="1200" dirty="0"/>
        </a:p>
      </dsp:txBody>
      <dsp:txXfrm>
        <a:off x="6621411" y="857692"/>
        <a:ext cx="1398854" cy="1398854"/>
      </dsp:txXfrm>
    </dsp:sp>
    <dsp:sp modelId="{AD367858-26E2-4664-9925-9364E83C99EE}">
      <dsp:nvSpPr>
        <dsp:cNvPr id="0" name=""/>
        <dsp:cNvSpPr/>
      </dsp:nvSpPr>
      <dsp:spPr>
        <a:xfrm>
          <a:off x="7914322" y="567980"/>
          <a:ext cx="1978278" cy="1978278"/>
        </a:xfrm>
        <a:prstGeom prst="ellipse">
          <a:avLst/>
        </a:prstGeom>
        <a:solidFill>
          <a:schemeClr val="accent2">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8871" tIns="26670" rIns="108871" bIns="26670" numCol="1" spcCol="1270" anchor="ctr" anchorCtr="0">
          <a:noAutofit/>
        </a:bodyPr>
        <a:lstStyle/>
        <a:p>
          <a:pPr lvl="0" algn="ctr" defTabSz="933450">
            <a:lnSpc>
              <a:spcPct val="90000"/>
            </a:lnSpc>
            <a:spcBef>
              <a:spcPct val="0"/>
            </a:spcBef>
            <a:spcAft>
              <a:spcPct val="35000"/>
            </a:spcAft>
          </a:pPr>
          <a:r>
            <a:rPr lang="es-AR" sz="2100" kern="1200" dirty="0" smtClean="0"/>
            <a:t>Menús</a:t>
          </a:r>
          <a:endParaRPr lang="es-AR" sz="2100" kern="1200" dirty="0"/>
        </a:p>
      </dsp:txBody>
      <dsp:txXfrm>
        <a:off x="8204034" y="857692"/>
        <a:ext cx="1398854" cy="139885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BFF3C-D21C-4235-8C71-3C1942620A81}">
      <dsp:nvSpPr>
        <dsp:cNvPr id="0" name=""/>
        <dsp:cNvSpPr/>
      </dsp:nvSpPr>
      <dsp:spPr>
        <a:xfrm>
          <a:off x="0" y="401010"/>
          <a:ext cx="8535569" cy="5544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42C45A-2DD8-472E-8D45-6DA46815C232}">
      <dsp:nvSpPr>
        <dsp:cNvPr id="0" name=""/>
        <dsp:cNvSpPr/>
      </dsp:nvSpPr>
      <dsp:spPr>
        <a:xfrm>
          <a:off x="426778" y="76290"/>
          <a:ext cx="7266970" cy="6494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837" tIns="0" rIns="225837" bIns="0" numCol="1" spcCol="1270" anchor="ctr" anchorCtr="0">
          <a:noAutofit/>
        </a:bodyPr>
        <a:lstStyle/>
        <a:p>
          <a:pPr lvl="0" algn="l" defTabSz="711200">
            <a:lnSpc>
              <a:spcPct val="90000"/>
            </a:lnSpc>
            <a:spcBef>
              <a:spcPct val="0"/>
            </a:spcBef>
            <a:spcAft>
              <a:spcPct val="35000"/>
            </a:spcAft>
          </a:pPr>
          <a:r>
            <a:rPr lang="es-ES" sz="1600" kern="1200" dirty="0" smtClean="0"/>
            <a:t>Estructurar, etiquetar y planificar la navegación.</a:t>
          </a:r>
          <a:endParaRPr lang="es-AR" sz="1600" kern="1200" dirty="0"/>
        </a:p>
      </dsp:txBody>
      <dsp:txXfrm>
        <a:off x="458481" y="107993"/>
        <a:ext cx="7203564" cy="586034"/>
      </dsp:txXfrm>
    </dsp:sp>
    <dsp:sp modelId="{E48EEC4C-4399-4187-A732-CBF53C825088}">
      <dsp:nvSpPr>
        <dsp:cNvPr id="0" name=""/>
        <dsp:cNvSpPr/>
      </dsp:nvSpPr>
      <dsp:spPr>
        <a:xfrm>
          <a:off x="0" y="1398930"/>
          <a:ext cx="8535569" cy="5544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24C5E7-2DD1-4D77-8524-9BE6E9E3EC56}">
      <dsp:nvSpPr>
        <dsp:cNvPr id="0" name=""/>
        <dsp:cNvSpPr/>
      </dsp:nvSpPr>
      <dsp:spPr>
        <a:xfrm>
          <a:off x="426778" y="1074210"/>
          <a:ext cx="7279816" cy="64944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837" tIns="0" rIns="225837" bIns="0" numCol="1" spcCol="1270" anchor="ctr" anchorCtr="0">
          <a:noAutofit/>
        </a:bodyPr>
        <a:lstStyle/>
        <a:p>
          <a:pPr lvl="0" algn="l" defTabSz="711200">
            <a:lnSpc>
              <a:spcPct val="90000"/>
            </a:lnSpc>
            <a:spcBef>
              <a:spcPct val="0"/>
            </a:spcBef>
            <a:spcAft>
              <a:spcPct val="35000"/>
            </a:spcAft>
          </a:pPr>
          <a:r>
            <a:rPr lang="es-ES" sz="1600" kern="1200" dirty="0" smtClean="0"/>
            <a:t>Estructurar el diseño de la información para facilitar las tareas.</a:t>
          </a:r>
          <a:endParaRPr lang="es-AR" sz="1600" kern="1200" dirty="0"/>
        </a:p>
      </dsp:txBody>
      <dsp:txXfrm>
        <a:off x="458481" y="1105913"/>
        <a:ext cx="7216410" cy="586034"/>
      </dsp:txXfrm>
    </dsp:sp>
    <dsp:sp modelId="{6FCC532A-E848-44A2-A5B1-44D77274B4C9}">
      <dsp:nvSpPr>
        <dsp:cNvPr id="0" name=""/>
        <dsp:cNvSpPr/>
      </dsp:nvSpPr>
      <dsp:spPr>
        <a:xfrm>
          <a:off x="0" y="2396851"/>
          <a:ext cx="8535569" cy="55440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829E2A-498A-4A7E-9563-7F2FDAC6FEA0}">
      <dsp:nvSpPr>
        <dsp:cNvPr id="0" name=""/>
        <dsp:cNvSpPr/>
      </dsp:nvSpPr>
      <dsp:spPr>
        <a:xfrm>
          <a:off x="426778" y="2072130"/>
          <a:ext cx="7266910" cy="64944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837" tIns="0" rIns="225837" bIns="0" numCol="1" spcCol="1270" anchor="ctr" anchorCtr="0">
          <a:noAutofit/>
        </a:bodyPr>
        <a:lstStyle/>
        <a:p>
          <a:pPr lvl="0" algn="l" defTabSz="711200">
            <a:lnSpc>
              <a:spcPct val="90000"/>
            </a:lnSpc>
            <a:spcBef>
              <a:spcPct val="0"/>
            </a:spcBef>
            <a:spcAft>
              <a:spcPct val="35000"/>
            </a:spcAft>
          </a:pPr>
          <a:r>
            <a:rPr lang="es-ES" sz="1600" kern="1200" dirty="0" smtClean="0"/>
            <a:t>Gestionar la información</a:t>
          </a:r>
          <a:endParaRPr lang="es-AR" sz="1600" kern="1200" dirty="0"/>
        </a:p>
      </dsp:txBody>
      <dsp:txXfrm>
        <a:off x="458481" y="2103833"/>
        <a:ext cx="7203504" cy="586034"/>
      </dsp:txXfrm>
    </dsp:sp>
    <dsp:sp modelId="{2CE3C18C-99D7-48C8-92E2-41C1181B9ECC}">
      <dsp:nvSpPr>
        <dsp:cNvPr id="0" name=""/>
        <dsp:cNvSpPr/>
      </dsp:nvSpPr>
      <dsp:spPr>
        <a:xfrm>
          <a:off x="0" y="3394771"/>
          <a:ext cx="8535569" cy="5544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05B08-902A-4956-9F18-0B975D766C33}">
      <dsp:nvSpPr>
        <dsp:cNvPr id="0" name=""/>
        <dsp:cNvSpPr/>
      </dsp:nvSpPr>
      <dsp:spPr>
        <a:xfrm>
          <a:off x="426778" y="3070051"/>
          <a:ext cx="7262488" cy="6494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837" tIns="0" rIns="225837" bIns="0" numCol="1" spcCol="1270" anchor="ctr" anchorCtr="0">
          <a:noAutofit/>
        </a:bodyPr>
        <a:lstStyle/>
        <a:p>
          <a:pPr lvl="0" algn="l" defTabSz="711200">
            <a:lnSpc>
              <a:spcPct val="90000"/>
            </a:lnSpc>
            <a:spcBef>
              <a:spcPct val="0"/>
            </a:spcBef>
            <a:spcAft>
              <a:spcPct val="35000"/>
            </a:spcAft>
          </a:pPr>
          <a:r>
            <a:rPr lang="es-ES" sz="1600" kern="1200" dirty="0" smtClean="0"/>
            <a:t>Diseñar buscadores</a:t>
          </a:r>
          <a:endParaRPr lang="es-AR" sz="1600" kern="1200" dirty="0"/>
        </a:p>
      </dsp:txBody>
      <dsp:txXfrm>
        <a:off x="458481" y="3101754"/>
        <a:ext cx="7199082" cy="5860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F9872-9621-494E-9D6B-3E2BA7B0FE64}">
      <dsp:nvSpPr>
        <dsp:cNvPr id="0" name=""/>
        <dsp:cNvSpPr/>
      </dsp:nvSpPr>
      <dsp:spPr>
        <a:xfrm>
          <a:off x="0" y="23180"/>
          <a:ext cx="8838378" cy="11044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s-AR" sz="3200" kern="1200" dirty="0" smtClean="0"/>
            <a:t>¿Cómo refuerza el diseño la estructura?</a:t>
          </a:r>
          <a:endParaRPr lang="es-ES" sz="3200" kern="1200" dirty="0"/>
        </a:p>
      </dsp:txBody>
      <dsp:txXfrm>
        <a:off x="53916" y="77096"/>
        <a:ext cx="8730546" cy="996648"/>
      </dsp:txXfrm>
    </dsp:sp>
    <dsp:sp modelId="{20DD1732-0419-424C-83DE-CF09E4EBEC4E}">
      <dsp:nvSpPr>
        <dsp:cNvPr id="0" name=""/>
        <dsp:cNvSpPr/>
      </dsp:nvSpPr>
      <dsp:spPr>
        <a:xfrm>
          <a:off x="0" y="1297580"/>
          <a:ext cx="8838378" cy="110448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s-AR" sz="3200" kern="1200" dirty="0" smtClean="0"/>
            <a:t>¿Cómo clarifica las opciones de los usuarios?</a:t>
          </a:r>
          <a:endParaRPr lang="es-ES" sz="3200" kern="1200" dirty="0"/>
        </a:p>
      </dsp:txBody>
      <dsp:txXfrm>
        <a:off x="53916" y="1351496"/>
        <a:ext cx="8730546" cy="996648"/>
      </dsp:txXfrm>
    </dsp:sp>
    <dsp:sp modelId="{B6EE2196-DC4E-49AC-AB0D-9675DACB23FA}">
      <dsp:nvSpPr>
        <dsp:cNvPr id="0" name=""/>
        <dsp:cNvSpPr/>
      </dsp:nvSpPr>
      <dsp:spPr>
        <a:xfrm>
          <a:off x="0" y="2571980"/>
          <a:ext cx="8838378" cy="110448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s-AR" sz="3200" kern="1200" dirty="0" smtClean="0"/>
            <a:t>¿Por qué ese color refuerza el mensaje?</a:t>
          </a:r>
          <a:endParaRPr lang="es-ES" sz="3200" kern="1200" dirty="0"/>
        </a:p>
      </dsp:txBody>
      <dsp:txXfrm>
        <a:off x="53916" y="2625896"/>
        <a:ext cx="8730546" cy="99664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A8067-276D-4669-8334-007C9023DF8E}">
      <dsp:nvSpPr>
        <dsp:cNvPr id="0" name=""/>
        <dsp:cNvSpPr/>
      </dsp:nvSpPr>
      <dsp:spPr>
        <a:xfrm>
          <a:off x="3265278" y="2024940"/>
          <a:ext cx="1699042" cy="169904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s-AR" sz="2700" kern="1200" dirty="0" smtClean="0"/>
            <a:t>Robusto</a:t>
          </a:r>
          <a:endParaRPr lang="es-AR" sz="2700" kern="1200" dirty="0"/>
        </a:p>
      </dsp:txBody>
      <dsp:txXfrm>
        <a:off x="3514097" y="2273759"/>
        <a:ext cx="1201404" cy="1201404"/>
      </dsp:txXfrm>
    </dsp:sp>
    <dsp:sp modelId="{9282802C-D28F-4C8D-AEF8-8FE12801EA98}">
      <dsp:nvSpPr>
        <dsp:cNvPr id="0" name=""/>
        <dsp:cNvSpPr/>
      </dsp:nvSpPr>
      <dsp:spPr>
        <a:xfrm rot="12901052">
          <a:off x="2172541" y="1727722"/>
          <a:ext cx="1302320" cy="484227"/>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78E839-140F-436B-87AF-A986EC374D8B}">
      <dsp:nvSpPr>
        <dsp:cNvPr id="0" name=""/>
        <dsp:cNvSpPr/>
      </dsp:nvSpPr>
      <dsp:spPr>
        <a:xfrm>
          <a:off x="1483371" y="950546"/>
          <a:ext cx="1614090" cy="1291272"/>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s-AR" sz="2000" kern="1200" dirty="0" smtClean="0"/>
            <a:t>Perceptible</a:t>
          </a:r>
          <a:endParaRPr lang="es-AR" sz="2000" kern="1200" dirty="0"/>
        </a:p>
      </dsp:txBody>
      <dsp:txXfrm>
        <a:off x="1521191" y="988366"/>
        <a:ext cx="1538450" cy="1215632"/>
      </dsp:txXfrm>
    </dsp:sp>
    <dsp:sp modelId="{089ACCD6-13FB-4187-B334-F75AB2B7C330}">
      <dsp:nvSpPr>
        <dsp:cNvPr id="0" name=""/>
        <dsp:cNvSpPr/>
      </dsp:nvSpPr>
      <dsp:spPr>
        <a:xfrm rot="16200000">
          <a:off x="3463472" y="1055682"/>
          <a:ext cx="1302655" cy="484227"/>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2570B8-D7A0-44FD-972B-9A19BFBFDFA9}">
      <dsp:nvSpPr>
        <dsp:cNvPr id="0" name=""/>
        <dsp:cNvSpPr/>
      </dsp:nvSpPr>
      <dsp:spPr>
        <a:xfrm>
          <a:off x="3307754" y="832"/>
          <a:ext cx="1614090" cy="129127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s-AR" sz="2000" kern="1200" dirty="0" smtClean="0"/>
            <a:t>Operable</a:t>
          </a:r>
          <a:endParaRPr lang="es-AR" sz="2000" kern="1200" dirty="0"/>
        </a:p>
      </dsp:txBody>
      <dsp:txXfrm>
        <a:off x="3345574" y="38652"/>
        <a:ext cx="1538450" cy="1215632"/>
      </dsp:txXfrm>
    </dsp:sp>
    <dsp:sp modelId="{68C65B83-A96E-4C97-8865-C5197C2116CE}">
      <dsp:nvSpPr>
        <dsp:cNvPr id="0" name=""/>
        <dsp:cNvSpPr/>
      </dsp:nvSpPr>
      <dsp:spPr>
        <a:xfrm rot="19472535">
          <a:off x="4747230" y="1714120"/>
          <a:ext cx="1313774" cy="484227"/>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AA2E05-1FF7-4E5A-AF33-A8CD6CB0A68F}">
      <dsp:nvSpPr>
        <dsp:cNvPr id="0" name=""/>
        <dsp:cNvSpPr/>
      </dsp:nvSpPr>
      <dsp:spPr>
        <a:xfrm>
          <a:off x="5132136" y="929535"/>
          <a:ext cx="1614090" cy="1291272"/>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s-AR" sz="2000" kern="1200" dirty="0" smtClean="0"/>
            <a:t>Comprensible</a:t>
          </a:r>
          <a:endParaRPr lang="es-AR" sz="2000" kern="1200" dirty="0"/>
        </a:p>
      </dsp:txBody>
      <dsp:txXfrm>
        <a:off x="5169956" y="967355"/>
        <a:ext cx="1538450" cy="12156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27963-460D-4888-B932-124AC502056B}">
      <dsp:nvSpPr>
        <dsp:cNvPr id="0" name=""/>
        <dsp:cNvSpPr/>
      </dsp:nvSpPr>
      <dsp:spPr>
        <a:xfrm>
          <a:off x="0" y="64209"/>
          <a:ext cx="8594725" cy="62361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s-AR" sz="2600" kern="1200" dirty="0" smtClean="0"/>
            <a:t>Adaptar</a:t>
          </a:r>
          <a:endParaRPr lang="es-ES" sz="2600" kern="1200" dirty="0"/>
        </a:p>
      </dsp:txBody>
      <dsp:txXfrm>
        <a:off x="30442" y="94651"/>
        <a:ext cx="8533841" cy="562726"/>
      </dsp:txXfrm>
    </dsp:sp>
    <dsp:sp modelId="{039204E0-7B9A-4614-85AF-24761E009B3F}">
      <dsp:nvSpPr>
        <dsp:cNvPr id="0" name=""/>
        <dsp:cNvSpPr/>
      </dsp:nvSpPr>
      <dsp:spPr>
        <a:xfrm>
          <a:off x="0" y="687819"/>
          <a:ext cx="8594725"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AR" sz="2000" kern="1200" dirty="0" smtClean="0"/>
            <a:t>Acomodar, ajustar una cosa a otra.</a:t>
          </a:r>
          <a:endParaRPr lang="es-ES" sz="2000" kern="1200" dirty="0"/>
        </a:p>
      </dsp:txBody>
      <dsp:txXfrm>
        <a:off x="0" y="687819"/>
        <a:ext cx="8594725" cy="430560"/>
      </dsp:txXfrm>
    </dsp:sp>
    <dsp:sp modelId="{438CA734-E2BD-454E-B23C-9BE8B286A483}">
      <dsp:nvSpPr>
        <dsp:cNvPr id="0" name=""/>
        <dsp:cNvSpPr/>
      </dsp:nvSpPr>
      <dsp:spPr>
        <a:xfrm>
          <a:off x="0" y="1118379"/>
          <a:ext cx="8594725" cy="62361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s-AR" sz="2600" kern="1200" dirty="0" smtClean="0"/>
            <a:t>Adaptador</a:t>
          </a:r>
          <a:endParaRPr lang="es-ES" sz="2600" kern="1200" dirty="0"/>
        </a:p>
      </dsp:txBody>
      <dsp:txXfrm>
        <a:off x="30442" y="1148821"/>
        <a:ext cx="8533841" cy="562726"/>
      </dsp:txXfrm>
    </dsp:sp>
    <dsp:sp modelId="{C45E3492-8F65-4CF9-8BD4-F27D8592FBFF}">
      <dsp:nvSpPr>
        <dsp:cNvPr id="0" name=""/>
        <dsp:cNvSpPr/>
      </dsp:nvSpPr>
      <dsp:spPr>
        <a:xfrm>
          <a:off x="0" y="1741989"/>
          <a:ext cx="8594725"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kern="1200" dirty="0" smtClean="0"/>
            <a:t>Dispositivo o aparato que sirve para acomodar elementos de distinto uso, diseño, finalidad, etc. </a:t>
          </a:r>
          <a:endParaRPr lang="es-ES" sz="2000" kern="1200" dirty="0"/>
        </a:p>
      </dsp:txBody>
      <dsp:txXfrm>
        <a:off x="0" y="1741989"/>
        <a:ext cx="8594725" cy="632385"/>
      </dsp:txXfrm>
    </dsp:sp>
    <dsp:sp modelId="{B570E9FC-6E47-4CC6-B7F7-1476BF68D80A}">
      <dsp:nvSpPr>
        <dsp:cNvPr id="0" name=""/>
        <dsp:cNvSpPr/>
      </dsp:nvSpPr>
      <dsp:spPr>
        <a:xfrm>
          <a:off x="0" y="2374374"/>
          <a:ext cx="8594725" cy="62361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s-AR" sz="2600" kern="1200" dirty="0" smtClean="0"/>
            <a:t>Adaptabilidad del ordenador</a:t>
          </a:r>
          <a:endParaRPr lang="es-ES" sz="2600" kern="1200" dirty="0"/>
        </a:p>
      </dsp:txBody>
      <dsp:txXfrm>
        <a:off x="30442" y="2404816"/>
        <a:ext cx="8533841" cy="562726"/>
      </dsp:txXfrm>
    </dsp:sp>
    <dsp:sp modelId="{02FF4D47-3636-43A4-9D1F-960FEF99C627}">
      <dsp:nvSpPr>
        <dsp:cNvPr id="0" name=""/>
        <dsp:cNvSpPr/>
      </dsp:nvSpPr>
      <dsp:spPr>
        <a:xfrm>
          <a:off x="0" y="2997984"/>
          <a:ext cx="8594725"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AR" sz="2000" kern="1200" dirty="0" smtClean="0"/>
            <a:t>Modificaciones en el sistema de la computadora, dispositivos tanto de hardware como de software, que permiten la comunicación del operador con la máquina, posibilitando de esta manera la interacción del hombre con el medio.</a:t>
          </a:r>
          <a:endParaRPr lang="es-ES" sz="2000" kern="1200" dirty="0"/>
        </a:p>
      </dsp:txBody>
      <dsp:txXfrm>
        <a:off x="0" y="2997984"/>
        <a:ext cx="8594725" cy="11840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943BD-F9D6-423D-9C8E-9DF31B366B30}">
      <dsp:nvSpPr>
        <dsp:cNvPr id="0" name=""/>
        <dsp:cNvSpPr/>
      </dsp:nvSpPr>
      <dsp:spPr>
        <a:xfrm>
          <a:off x="0" y="573"/>
          <a:ext cx="859472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A3554E-E0F0-45B4-9855-D0A377085CFC}">
      <dsp:nvSpPr>
        <dsp:cNvPr id="0" name=""/>
        <dsp:cNvSpPr/>
      </dsp:nvSpPr>
      <dsp:spPr>
        <a:xfrm>
          <a:off x="0" y="573"/>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AR" sz="1400" kern="1200" dirty="0" smtClean="0"/>
            <a:t>Destino. ¿Para qué va a utilizar la computadora el paciente?</a:t>
          </a:r>
          <a:endParaRPr lang="es-ES" sz="1400" kern="1200" dirty="0"/>
        </a:p>
      </dsp:txBody>
      <dsp:txXfrm>
        <a:off x="0" y="573"/>
        <a:ext cx="8594725" cy="469697"/>
      </dsp:txXfrm>
    </dsp:sp>
    <dsp:sp modelId="{BAA60AF8-A2E0-4F0B-A820-A401B8772467}">
      <dsp:nvSpPr>
        <dsp:cNvPr id="0" name=""/>
        <dsp:cNvSpPr/>
      </dsp:nvSpPr>
      <dsp:spPr>
        <a:xfrm>
          <a:off x="0" y="470271"/>
          <a:ext cx="859472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00B9C1-7C12-4E95-8045-10EECC1D21B7}">
      <dsp:nvSpPr>
        <dsp:cNvPr id="0" name=""/>
        <dsp:cNvSpPr/>
      </dsp:nvSpPr>
      <dsp:spPr>
        <a:xfrm>
          <a:off x="0" y="470271"/>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AR" sz="1400" kern="1200" dirty="0" smtClean="0"/>
            <a:t>Adecuar la máquina al paciente.</a:t>
          </a:r>
          <a:endParaRPr lang="es-ES" sz="1400" kern="1200" dirty="0"/>
        </a:p>
      </dsp:txBody>
      <dsp:txXfrm>
        <a:off x="0" y="470271"/>
        <a:ext cx="8594725" cy="469697"/>
      </dsp:txXfrm>
    </dsp:sp>
    <dsp:sp modelId="{0E2FF723-39BB-4215-AFAA-C2EEE2559735}">
      <dsp:nvSpPr>
        <dsp:cNvPr id="0" name=""/>
        <dsp:cNvSpPr/>
      </dsp:nvSpPr>
      <dsp:spPr>
        <a:xfrm>
          <a:off x="0" y="939968"/>
          <a:ext cx="859472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23EC2-C9E8-40C3-B0E9-AB7B523569D4}">
      <dsp:nvSpPr>
        <dsp:cNvPr id="0" name=""/>
        <dsp:cNvSpPr/>
      </dsp:nvSpPr>
      <dsp:spPr>
        <a:xfrm>
          <a:off x="0" y="939968"/>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AR" sz="1400" kern="1200" dirty="0" smtClean="0"/>
            <a:t>No generar una dependencia permanente del usuario a alguna </a:t>
          </a:r>
          <a:r>
            <a:rPr lang="es-ES" sz="1400" kern="1200" dirty="0" smtClean="0"/>
            <a:t>adaptación en particular.</a:t>
          </a:r>
          <a:endParaRPr lang="es-ES" sz="1400" kern="1200" dirty="0"/>
        </a:p>
      </dsp:txBody>
      <dsp:txXfrm>
        <a:off x="0" y="939968"/>
        <a:ext cx="8594725" cy="469697"/>
      </dsp:txXfrm>
    </dsp:sp>
    <dsp:sp modelId="{174BF13A-58AE-4F1F-976F-6FD0BC36D521}">
      <dsp:nvSpPr>
        <dsp:cNvPr id="0" name=""/>
        <dsp:cNvSpPr/>
      </dsp:nvSpPr>
      <dsp:spPr>
        <a:xfrm>
          <a:off x="0" y="1409666"/>
          <a:ext cx="859472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0CF7F0-2624-48DF-BBF7-882FA6FBA90A}">
      <dsp:nvSpPr>
        <dsp:cNvPr id="0" name=""/>
        <dsp:cNvSpPr/>
      </dsp:nvSpPr>
      <dsp:spPr>
        <a:xfrm>
          <a:off x="0" y="1409666"/>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ES" sz="1400" kern="1200" dirty="0" smtClean="0"/>
            <a:t>Preservar las capacidades conservadas: cognitivas, motrices, sensorias.</a:t>
          </a:r>
          <a:endParaRPr lang="es-ES" sz="1400" kern="1200" dirty="0"/>
        </a:p>
      </dsp:txBody>
      <dsp:txXfrm>
        <a:off x="0" y="1409666"/>
        <a:ext cx="8594725" cy="469697"/>
      </dsp:txXfrm>
    </dsp:sp>
    <dsp:sp modelId="{A5F738E1-F7A7-4577-A05A-9CFB97AA8C67}">
      <dsp:nvSpPr>
        <dsp:cNvPr id="0" name=""/>
        <dsp:cNvSpPr/>
      </dsp:nvSpPr>
      <dsp:spPr>
        <a:xfrm>
          <a:off x="0" y="1879364"/>
          <a:ext cx="859472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92991A-570B-4596-A04A-250350DD7A53}">
      <dsp:nvSpPr>
        <dsp:cNvPr id="0" name=""/>
        <dsp:cNvSpPr/>
      </dsp:nvSpPr>
      <dsp:spPr>
        <a:xfrm>
          <a:off x="0" y="1879364"/>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AR" sz="1400" kern="1200" dirty="0" smtClean="0"/>
            <a:t>Considerar la patología de base, la que dio origen a la discapacidad, para tener en cuenta el pronóstico y la evolución.</a:t>
          </a:r>
          <a:endParaRPr lang="es-ES" sz="1400" kern="1200" dirty="0"/>
        </a:p>
      </dsp:txBody>
      <dsp:txXfrm>
        <a:off x="0" y="1879364"/>
        <a:ext cx="8594725" cy="469697"/>
      </dsp:txXfrm>
    </dsp:sp>
    <dsp:sp modelId="{81E2522C-D0D5-4BA7-B4AC-53800E8376E3}">
      <dsp:nvSpPr>
        <dsp:cNvPr id="0" name=""/>
        <dsp:cNvSpPr/>
      </dsp:nvSpPr>
      <dsp:spPr>
        <a:xfrm>
          <a:off x="0" y="2349061"/>
          <a:ext cx="859472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FDFBFC-C1CE-4E41-BB96-3748E31CF7BF}">
      <dsp:nvSpPr>
        <dsp:cNvPr id="0" name=""/>
        <dsp:cNvSpPr/>
      </dsp:nvSpPr>
      <dsp:spPr>
        <a:xfrm>
          <a:off x="0" y="2349062"/>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AR" sz="1400" kern="1200" dirty="0" smtClean="0"/>
            <a:t>No descuidar el control de la postura erguida, es decir, el control axial.</a:t>
          </a:r>
          <a:endParaRPr lang="es-ES" sz="1400" kern="1200" dirty="0"/>
        </a:p>
      </dsp:txBody>
      <dsp:txXfrm>
        <a:off x="0" y="2349062"/>
        <a:ext cx="8594725" cy="469697"/>
      </dsp:txXfrm>
    </dsp:sp>
    <dsp:sp modelId="{D03E3775-4E7F-470C-AC9B-6ECC0008855D}">
      <dsp:nvSpPr>
        <dsp:cNvPr id="0" name=""/>
        <dsp:cNvSpPr/>
      </dsp:nvSpPr>
      <dsp:spPr>
        <a:xfrm>
          <a:off x="0" y="2818759"/>
          <a:ext cx="859472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32918-EC7F-44A7-9F50-3876E1EEE98D}">
      <dsp:nvSpPr>
        <dsp:cNvPr id="0" name=""/>
        <dsp:cNvSpPr/>
      </dsp:nvSpPr>
      <dsp:spPr>
        <a:xfrm>
          <a:off x="0" y="2818759"/>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AR" sz="1400" kern="1200" dirty="0" smtClean="0"/>
            <a:t>Considerar el entrenamiento del usuario en el manejo de las </a:t>
          </a:r>
          <a:r>
            <a:rPr lang="es-ES" sz="1400" kern="1200" dirty="0" smtClean="0"/>
            <a:t>adaptaciones.</a:t>
          </a:r>
          <a:endParaRPr lang="es-ES" sz="1400" kern="1200" dirty="0"/>
        </a:p>
      </dsp:txBody>
      <dsp:txXfrm>
        <a:off x="0" y="2818759"/>
        <a:ext cx="8594725" cy="469697"/>
      </dsp:txXfrm>
    </dsp:sp>
    <dsp:sp modelId="{E7C46F80-0A97-4492-B8F9-1F7B1200622B}">
      <dsp:nvSpPr>
        <dsp:cNvPr id="0" name=""/>
        <dsp:cNvSpPr/>
      </dsp:nvSpPr>
      <dsp:spPr>
        <a:xfrm>
          <a:off x="0" y="3288457"/>
          <a:ext cx="859472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115A5C-301F-401E-8B01-294E141DD05F}">
      <dsp:nvSpPr>
        <dsp:cNvPr id="0" name=""/>
        <dsp:cNvSpPr/>
      </dsp:nvSpPr>
      <dsp:spPr>
        <a:xfrm>
          <a:off x="0" y="3288457"/>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ES" sz="1400" kern="1200" dirty="0" smtClean="0"/>
            <a:t>Reevaluar constantemente el caso.</a:t>
          </a:r>
          <a:endParaRPr lang="es-ES" sz="1400" kern="1200" dirty="0"/>
        </a:p>
      </dsp:txBody>
      <dsp:txXfrm>
        <a:off x="0" y="3288457"/>
        <a:ext cx="8594725" cy="469697"/>
      </dsp:txXfrm>
    </dsp:sp>
    <dsp:sp modelId="{340ECECF-3C50-4E99-B225-98619A1215BC}">
      <dsp:nvSpPr>
        <dsp:cNvPr id="0" name=""/>
        <dsp:cNvSpPr/>
      </dsp:nvSpPr>
      <dsp:spPr>
        <a:xfrm>
          <a:off x="0" y="3758155"/>
          <a:ext cx="859472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D56241-BDDB-4BF6-BF36-63143495A9E7}">
      <dsp:nvSpPr>
        <dsp:cNvPr id="0" name=""/>
        <dsp:cNvSpPr/>
      </dsp:nvSpPr>
      <dsp:spPr>
        <a:xfrm>
          <a:off x="0" y="3758155"/>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ES" sz="1400" kern="1200" dirty="0" smtClean="0"/>
            <a:t>Diseñar adaptaciones sencillas.</a:t>
          </a:r>
          <a:endParaRPr lang="es-ES" sz="1400" kern="1200" dirty="0"/>
        </a:p>
      </dsp:txBody>
      <dsp:txXfrm>
        <a:off x="0" y="3758155"/>
        <a:ext cx="8594725" cy="469697"/>
      </dsp:txXfrm>
    </dsp:sp>
    <dsp:sp modelId="{17A1361C-1BEC-4F0E-AC76-906A7EFBB517}">
      <dsp:nvSpPr>
        <dsp:cNvPr id="0" name=""/>
        <dsp:cNvSpPr/>
      </dsp:nvSpPr>
      <dsp:spPr>
        <a:xfrm>
          <a:off x="0" y="4227852"/>
          <a:ext cx="859472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8BE957-EAE8-433E-9F64-FEDFA25AF373}">
      <dsp:nvSpPr>
        <dsp:cNvPr id="0" name=""/>
        <dsp:cNvSpPr/>
      </dsp:nvSpPr>
      <dsp:spPr>
        <a:xfrm>
          <a:off x="0" y="4227852"/>
          <a:ext cx="8594725" cy="469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ES" sz="1400" kern="1200" dirty="0" smtClean="0"/>
            <a:t>El confort del paciente.</a:t>
          </a:r>
          <a:endParaRPr lang="es-ES" sz="1400" kern="1200" dirty="0"/>
        </a:p>
      </dsp:txBody>
      <dsp:txXfrm>
        <a:off x="0" y="4227852"/>
        <a:ext cx="8594725" cy="46969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4CBDB-780A-41BA-B18E-9B62F7219EA3}">
      <dsp:nvSpPr>
        <dsp:cNvPr id="0" name=""/>
        <dsp:cNvSpPr/>
      </dsp:nvSpPr>
      <dsp:spPr>
        <a:xfrm>
          <a:off x="0" y="17964"/>
          <a:ext cx="8594725" cy="79150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s-ES" sz="3300" kern="1200" dirty="0" smtClean="0"/>
            <a:t>Dispositivos de entrada</a:t>
          </a:r>
          <a:endParaRPr lang="es-ES" sz="3300" kern="1200" dirty="0"/>
        </a:p>
      </dsp:txBody>
      <dsp:txXfrm>
        <a:off x="38638" y="56602"/>
        <a:ext cx="8517449" cy="714229"/>
      </dsp:txXfrm>
    </dsp:sp>
    <dsp:sp modelId="{69A39AFE-1214-4CFA-8CE6-642198A0A9D5}">
      <dsp:nvSpPr>
        <dsp:cNvPr id="0" name=""/>
        <dsp:cNvSpPr/>
      </dsp:nvSpPr>
      <dsp:spPr>
        <a:xfrm>
          <a:off x="0" y="809469"/>
          <a:ext cx="8594725"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AR" sz="2600" kern="1200" dirty="0" smtClean="0"/>
            <a:t>Teclados</a:t>
          </a:r>
          <a:endParaRPr lang="es-ES" sz="2600" kern="1200" dirty="0"/>
        </a:p>
        <a:p>
          <a:pPr marL="228600" lvl="1" indent="-228600" algn="l" defTabSz="1155700">
            <a:lnSpc>
              <a:spcPct val="90000"/>
            </a:lnSpc>
            <a:spcBef>
              <a:spcPct val="0"/>
            </a:spcBef>
            <a:spcAft>
              <a:spcPct val="20000"/>
            </a:spcAft>
            <a:buChar char="••"/>
          </a:pPr>
          <a:r>
            <a:rPr lang="es-AR" sz="2600" kern="1200" dirty="0" smtClean="0"/>
            <a:t>Mouses</a:t>
          </a:r>
          <a:endParaRPr lang="es-ES" sz="2600" kern="1200" dirty="0"/>
        </a:p>
        <a:p>
          <a:pPr marL="228600" lvl="1" indent="-228600" algn="l" defTabSz="1155700">
            <a:lnSpc>
              <a:spcPct val="90000"/>
            </a:lnSpc>
            <a:spcBef>
              <a:spcPct val="0"/>
            </a:spcBef>
            <a:spcAft>
              <a:spcPct val="20000"/>
            </a:spcAft>
            <a:buChar char="••"/>
          </a:pPr>
          <a:r>
            <a:rPr lang="es-AR" sz="2600" kern="1200" dirty="0" smtClean="0"/>
            <a:t>Pantallas táctiles</a:t>
          </a:r>
          <a:endParaRPr lang="es-ES" sz="2600" kern="1200" dirty="0"/>
        </a:p>
      </dsp:txBody>
      <dsp:txXfrm>
        <a:off x="0" y="809469"/>
        <a:ext cx="8594725" cy="1366200"/>
      </dsp:txXfrm>
    </dsp:sp>
    <dsp:sp modelId="{6A626C85-62FA-4AC2-AFEE-A42CF3666C2D}">
      <dsp:nvSpPr>
        <dsp:cNvPr id="0" name=""/>
        <dsp:cNvSpPr/>
      </dsp:nvSpPr>
      <dsp:spPr>
        <a:xfrm>
          <a:off x="0" y="2175669"/>
          <a:ext cx="8594725" cy="79150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s-ES" sz="3300" kern="1200" dirty="0" smtClean="0"/>
            <a:t>Dispositivos de salida</a:t>
          </a:r>
          <a:endParaRPr lang="es-ES" sz="3300" kern="1200" dirty="0"/>
        </a:p>
      </dsp:txBody>
      <dsp:txXfrm>
        <a:off x="38638" y="2214307"/>
        <a:ext cx="8517449" cy="714229"/>
      </dsp:txXfrm>
    </dsp:sp>
    <dsp:sp modelId="{4BD96D11-2C02-4741-828C-F81D36987622}">
      <dsp:nvSpPr>
        <dsp:cNvPr id="0" name=""/>
        <dsp:cNvSpPr/>
      </dsp:nvSpPr>
      <dsp:spPr>
        <a:xfrm>
          <a:off x="0" y="2967174"/>
          <a:ext cx="8594725"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AR" sz="2600" kern="1200" dirty="0" smtClean="0"/>
            <a:t>Monitor</a:t>
          </a:r>
          <a:endParaRPr lang="es-ES" sz="2600" kern="1200" dirty="0"/>
        </a:p>
        <a:p>
          <a:pPr marL="228600" lvl="1" indent="-228600" algn="l" defTabSz="1155700">
            <a:lnSpc>
              <a:spcPct val="90000"/>
            </a:lnSpc>
            <a:spcBef>
              <a:spcPct val="0"/>
            </a:spcBef>
            <a:spcAft>
              <a:spcPct val="20000"/>
            </a:spcAft>
            <a:buChar char="••"/>
          </a:pPr>
          <a:r>
            <a:rPr lang="es-AR" sz="2600" kern="1200" dirty="0" smtClean="0"/>
            <a:t>Parlantes</a:t>
          </a:r>
          <a:endParaRPr lang="es-ES" sz="2600" kern="1200" dirty="0"/>
        </a:p>
        <a:p>
          <a:pPr marL="228600" lvl="1" indent="-228600" algn="l" defTabSz="1155700">
            <a:lnSpc>
              <a:spcPct val="90000"/>
            </a:lnSpc>
            <a:spcBef>
              <a:spcPct val="0"/>
            </a:spcBef>
            <a:spcAft>
              <a:spcPct val="20000"/>
            </a:spcAft>
            <a:buChar char="••"/>
          </a:pPr>
          <a:r>
            <a:rPr lang="es-AR" sz="2600" kern="1200" dirty="0" smtClean="0"/>
            <a:t>Impresora</a:t>
          </a:r>
          <a:endParaRPr lang="es-ES" sz="2600" kern="1200" dirty="0"/>
        </a:p>
      </dsp:txBody>
      <dsp:txXfrm>
        <a:off x="0" y="2967174"/>
        <a:ext cx="8594725" cy="1366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EB0FE-8DE5-4456-925F-23764AD24E75}">
      <dsp:nvSpPr>
        <dsp:cNvPr id="0" name=""/>
        <dsp:cNvSpPr/>
      </dsp:nvSpPr>
      <dsp:spPr>
        <a:xfrm>
          <a:off x="0" y="17647"/>
          <a:ext cx="8594725" cy="9360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AR" sz="2400" kern="1200" dirty="0" smtClean="0"/>
            <a:t>Tecnología de la Rehabilitación (</a:t>
          </a:r>
          <a:r>
            <a:rPr lang="es-AR" sz="2400" kern="1200" dirty="0" err="1" smtClean="0"/>
            <a:t>Rehabilitation</a:t>
          </a:r>
          <a:r>
            <a:rPr lang="es-AR" sz="2400" kern="1200" dirty="0" smtClean="0"/>
            <a:t> </a:t>
          </a:r>
          <a:r>
            <a:rPr lang="es-AR" sz="2400" kern="1200" dirty="0" err="1" smtClean="0"/>
            <a:t>Technology</a:t>
          </a:r>
          <a:r>
            <a:rPr lang="es-AR" sz="2400" kern="1200" dirty="0" smtClean="0"/>
            <a:t>)</a:t>
          </a:r>
          <a:endParaRPr lang="es-ES" sz="2400" kern="1200" dirty="0"/>
        </a:p>
      </dsp:txBody>
      <dsp:txXfrm>
        <a:off x="45692" y="63339"/>
        <a:ext cx="8503341" cy="844616"/>
      </dsp:txXfrm>
    </dsp:sp>
    <dsp:sp modelId="{954D11C4-947D-49F2-8184-0302A51D5ABE}">
      <dsp:nvSpPr>
        <dsp:cNvPr id="0" name=""/>
        <dsp:cNvSpPr/>
      </dsp:nvSpPr>
      <dsp:spPr>
        <a:xfrm>
          <a:off x="0" y="1097647"/>
          <a:ext cx="8594725" cy="9360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ES" sz="2400" kern="1200" dirty="0" smtClean="0"/>
            <a:t>Tecnología Asistente (</a:t>
          </a:r>
          <a:r>
            <a:rPr lang="es-ES" sz="2400" kern="1200" dirty="0" err="1" smtClean="0"/>
            <a:t>Assistive</a:t>
          </a:r>
          <a:r>
            <a:rPr lang="es-ES" sz="2400" kern="1200" dirty="0" smtClean="0"/>
            <a:t> </a:t>
          </a:r>
          <a:r>
            <a:rPr lang="es-ES" sz="2400" kern="1200" dirty="0" err="1" smtClean="0"/>
            <a:t>Technology</a:t>
          </a:r>
          <a:r>
            <a:rPr lang="es-ES" sz="2400" kern="1200" dirty="0" smtClean="0"/>
            <a:t>)</a:t>
          </a:r>
          <a:endParaRPr lang="es-ES" sz="2400" kern="1200" dirty="0"/>
        </a:p>
      </dsp:txBody>
      <dsp:txXfrm>
        <a:off x="45692" y="1143339"/>
        <a:ext cx="8503341" cy="844616"/>
      </dsp:txXfrm>
    </dsp:sp>
    <dsp:sp modelId="{7F86CD75-F186-408D-AD03-431E13F3EB19}">
      <dsp:nvSpPr>
        <dsp:cNvPr id="0" name=""/>
        <dsp:cNvSpPr/>
      </dsp:nvSpPr>
      <dsp:spPr>
        <a:xfrm>
          <a:off x="0" y="2177647"/>
          <a:ext cx="8594725" cy="9360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AR" sz="2400" kern="1200" dirty="0" smtClean="0"/>
            <a:t>Tecnología de Acceso (Access </a:t>
          </a:r>
          <a:r>
            <a:rPr lang="es-AR" sz="2400" kern="1200" dirty="0" err="1" smtClean="0"/>
            <a:t>Technology</a:t>
          </a:r>
          <a:r>
            <a:rPr lang="es-AR" sz="2400" kern="1200" dirty="0" smtClean="0"/>
            <a:t>)</a:t>
          </a:r>
          <a:endParaRPr lang="es-ES" sz="2400" kern="1200" dirty="0"/>
        </a:p>
      </dsp:txBody>
      <dsp:txXfrm>
        <a:off x="45692" y="2223339"/>
        <a:ext cx="8503341" cy="844616"/>
      </dsp:txXfrm>
    </dsp:sp>
    <dsp:sp modelId="{42EB6FB0-B10B-43EC-B1A3-230F28F74687}">
      <dsp:nvSpPr>
        <dsp:cNvPr id="0" name=""/>
        <dsp:cNvSpPr/>
      </dsp:nvSpPr>
      <dsp:spPr>
        <a:xfrm>
          <a:off x="0" y="3257647"/>
          <a:ext cx="8594725" cy="9360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s-AR" sz="2400" kern="1200" dirty="0" smtClean="0"/>
            <a:t>Tecnología de adaptación (</a:t>
          </a:r>
          <a:r>
            <a:rPr lang="es-AR" sz="2400" kern="1200" dirty="0" err="1" smtClean="0"/>
            <a:t>Adaptative</a:t>
          </a:r>
          <a:r>
            <a:rPr lang="es-AR" sz="2400" kern="1200" dirty="0" smtClean="0"/>
            <a:t> </a:t>
          </a:r>
          <a:r>
            <a:rPr lang="es-AR" sz="2400" kern="1200" dirty="0" err="1" smtClean="0"/>
            <a:t>Technology</a:t>
          </a:r>
          <a:r>
            <a:rPr lang="es-AR" sz="2400" kern="1200" dirty="0" smtClean="0"/>
            <a:t>)</a:t>
          </a:r>
          <a:endParaRPr lang="es-ES" sz="2400" kern="1200" dirty="0"/>
        </a:p>
      </dsp:txBody>
      <dsp:txXfrm>
        <a:off x="45692" y="3303339"/>
        <a:ext cx="8503341" cy="84461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CBF80-F217-4CF0-864D-DA3EBCFB2F52}">
      <dsp:nvSpPr>
        <dsp:cNvPr id="0" name=""/>
        <dsp:cNvSpPr/>
      </dsp:nvSpPr>
      <dsp:spPr>
        <a:xfrm>
          <a:off x="3806" y="127972"/>
          <a:ext cx="1811630" cy="1248213"/>
        </a:xfrm>
        <a:prstGeom prst="round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0DE615-970E-475E-9F6C-7792D12095DD}">
      <dsp:nvSpPr>
        <dsp:cNvPr id="0" name=""/>
        <dsp:cNvSpPr/>
      </dsp:nvSpPr>
      <dsp:spPr>
        <a:xfrm>
          <a:off x="3806" y="1376185"/>
          <a:ext cx="1811630" cy="67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s-AR" sz="1500" kern="1200" dirty="0" err="1" smtClean="0"/>
            <a:t>Sobreteclado</a:t>
          </a:r>
          <a:r>
            <a:rPr lang="es-AR" sz="1500" kern="1200" dirty="0" smtClean="0"/>
            <a:t> calado</a:t>
          </a:r>
          <a:endParaRPr lang="es-ES" sz="1500" kern="1200" dirty="0"/>
        </a:p>
      </dsp:txBody>
      <dsp:txXfrm>
        <a:off x="3806" y="1376185"/>
        <a:ext cx="1811630" cy="672114"/>
      </dsp:txXfrm>
    </dsp:sp>
    <dsp:sp modelId="{C24A47AE-C611-43A3-954D-4B9FDF5DDC28}">
      <dsp:nvSpPr>
        <dsp:cNvPr id="0" name=""/>
        <dsp:cNvSpPr/>
      </dsp:nvSpPr>
      <dsp:spPr>
        <a:xfrm>
          <a:off x="1996676" y="127972"/>
          <a:ext cx="1811630" cy="1248213"/>
        </a:xfrm>
        <a:prstGeom prst="roundRect">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202B8F-8E49-4A60-B1EC-0C4C9D6C844A}">
      <dsp:nvSpPr>
        <dsp:cNvPr id="0" name=""/>
        <dsp:cNvSpPr/>
      </dsp:nvSpPr>
      <dsp:spPr>
        <a:xfrm>
          <a:off x="1996676" y="1376185"/>
          <a:ext cx="1811630" cy="67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s-AR" sz="1500" kern="1200" dirty="0" smtClean="0"/>
            <a:t>Vincha de sujeción con bastoncillo</a:t>
          </a:r>
          <a:endParaRPr lang="es-ES" sz="1500" kern="1200" dirty="0"/>
        </a:p>
      </dsp:txBody>
      <dsp:txXfrm>
        <a:off x="1996676" y="1376185"/>
        <a:ext cx="1811630" cy="672114"/>
      </dsp:txXfrm>
    </dsp:sp>
    <dsp:sp modelId="{651CB65E-1685-40CF-9E27-146757725E95}">
      <dsp:nvSpPr>
        <dsp:cNvPr id="0" name=""/>
        <dsp:cNvSpPr/>
      </dsp:nvSpPr>
      <dsp:spPr>
        <a:xfrm>
          <a:off x="3989546" y="127972"/>
          <a:ext cx="1811630" cy="1248213"/>
        </a:xfrm>
        <a:prstGeom prst="roundRect">
          <a:avLst/>
        </a:prstGeom>
        <a:blipFill rotWithShape="1">
          <a:blip xmlns:r="http://schemas.openxmlformats.org/officeDocument/2006/relationships" r:embed="rId3">
            <a:grayscl/>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BDBCD-361F-4154-A444-DFB8A9A414FC}">
      <dsp:nvSpPr>
        <dsp:cNvPr id="0" name=""/>
        <dsp:cNvSpPr/>
      </dsp:nvSpPr>
      <dsp:spPr>
        <a:xfrm>
          <a:off x="3989546" y="1376185"/>
          <a:ext cx="1811630" cy="67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s-ES" sz="1500" kern="1200" dirty="0" err="1" smtClean="0"/>
            <a:t>Switch</a:t>
          </a:r>
          <a:endParaRPr lang="es-ES" sz="1500" kern="1200" dirty="0"/>
        </a:p>
      </dsp:txBody>
      <dsp:txXfrm>
        <a:off x="3989546" y="1376185"/>
        <a:ext cx="1811630" cy="672114"/>
      </dsp:txXfrm>
    </dsp:sp>
    <dsp:sp modelId="{7D46487E-A291-4A3C-9491-A8B230C5742E}">
      <dsp:nvSpPr>
        <dsp:cNvPr id="0" name=""/>
        <dsp:cNvSpPr/>
      </dsp:nvSpPr>
      <dsp:spPr>
        <a:xfrm>
          <a:off x="5982416" y="127972"/>
          <a:ext cx="1811630" cy="1248213"/>
        </a:xfrm>
        <a:prstGeom prst="roundRect">
          <a:avLst/>
        </a:prstGeom>
        <a:blipFill rotWithShape="1">
          <a:blip xmlns:r="http://schemas.openxmlformats.org/officeDocument/2006/relationships" r:embed="rId4"/>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AE181-9049-4FD2-8184-23F475C03622}">
      <dsp:nvSpPr>
        <dsp:cNvPr id="0" name=""/>
        <dsp:cNvSpPr/>
      </dsp:nvSpPr>
      <dsp:spPr>
        <a:xfrm>
          <a:off x="5982416" y="1376185"/>
          <a:ext cx="1811630" cy="67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s-ES" sz="1500" kern="1200" dirty="0" smtClean="0"/>
            <a:t>Teclados adaptados o especiales</a:t>
          </a:r>
          <a:endParaRPr lang="es-ES" sz="1500" kern="1200" dirty="0"/>
        </a:p>
      </dsp:txBody>
      <dsp:txXfrm>
        <a:off x="5982416" y="1376185"/>
        <a:ext cx="1811630" cy="672114"/>
      </dsp:txXfrm>
    </dsp:sp>
    <dsp:sp modelId="{3078DF5C-D7E8-4713-94A4-ADD145F3FBE2}">
      <dsp:nvSpPr>
        <dsp:cNvPr id="0" name=""/>
        <dsp:cNvSpPr/>
      </dsp:nvSpPr>
      <dsp:spPr>
        <a:xfrm>
          <a:off x="1000241" y="2229464"/>
          <a:ext cx="1811630" cy="1248213"/>
        </a:xfrm>
        <a:prstGeom prst="roundRect">
          <a:avLst/>
        </a:prstGeom>
        <a:blipFill rotWithShape="1">
          <a:blip xmlns:r="http://schemas.openxmlformats.org/officeDocument/2006/relationships" r:embed="rId5"/>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8544D9-50DB-4283-84FA-C10FCBDFFB16}">
      <dsp:nvSpPr>
        <dsp:cNvPr id="0" name=""/>
        <dsp:cNvSpPr/>
      </dsp:nvSpPr>
      <dsp:spPr>
        <a:xfrm>
          <a:off x="1000241" y="3477677"/>
          <a:ext cx="1811630" cy="67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s-ES" sz="1500" kern="1200" dirty="0" smtClean="0"/>
            <a:t>Sintetizadores de voz</a:t>
          </a:r>
          <a:endParaRPr lang="es-ES" sz="1500" kern="1200" dirty="0"/>
        </a:p>
      </dsp:txBody>
      <dsp:txXfrm>
        <a:off x="1000241" y="3477677"/>
        <a:ext cx="1811630" cy="672114"/>
      </dsp:txXfrm>
    </dsp:sp>
    <dsp:sp modelId="{EBE500ED-51DC-40E2-917A-00437104FFF4}">
      <dsp:nvSpPr>
        <dsp:cNvPr id="0" name=""/>
        <dsp:cNvSpPr/>
      </dsp:nvSpPr>
      <dsp:spPr>
        <a:xfrm>
          <a:off x="2993111" y="2229464"/>
          <a:ext cx="1811630" cy="1248213"/>
        </a:xfrm>
        <a:prstGeom prst="roundRect">
          <a:avLst/>
        </a:prstGeom>
        <a:blipFill rotWithShape="1">
          <a:blip xmlns:r="http://schemas.openxmlformats.org/officeDocument/2006/relationships" r:embed="rId6"/>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D600D-352B-4ADE-AD29-4488F3D99DE9}">
      <dsp:nvSpPr>
        <dsp:cNvPr id="0" name=""/>
        <dsp:cNvSpPr/>
      </dsp:nvSpPr>
      <dsp:spPr>
        <a:xfrm>
          <a:off x="2993111" y="3477677"/>
          <a:ext cx="1811630" cy="67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s-ES" sz="1500" kern="1200" dirty="0" smtClean="0"/>
            <a:t>Mouses especiales</a:t>
          </a:r>
          <a:endParaRPr lang="es-ES" sz="1500" kern="1200" dirty="0"/>
        </a:p>
      </dsp:txBody>
      <dsp:txXfrm>
        <a:off x="2993111" y="3477677"/>
        <a:ext cx="1811630" cy="672114"/>
      </dsp:txXfrm>
    </dsp:sp>
    <dsp:sp modelId="{4357DB84-E040-447D-879B-62AA9FC11FD8}">
      <dsp:nvSpPr>
        <dsp:cNvPr id="0" name=""/>
        <dsp:cNvSpPr/>
      </dsp:nvSpPr>
      <dsp:spPr>
        <a:xfrm>
          <a:off x="4985981" y="2229464"/>
          <a:ext cx="1811630" cy="1248213"/>
        </a:xfrm>
        <a:prstGeom prst="roundRect">
          <a:avLst/>
        </a:prstGeom>
        <a:blipFill rotWithShape="1">
          <a:blip xmlns:r="http://schemas.openxmlformats.org/officeDocument/2006/relationships" r:embed="rId7"/>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55C1BA-E6FB-4334-A0A4-F6A872FB9FF4}">
      <dsp:nvSpPr>
        <dsp:cNvPr id="0" name=""/>
        <dsp:cNvSpPr/>
      </dsp:nvSpPr>
      <dsp:spPr>
        <a:xfrm>
          <a:off x="4985981" y="3477677"/>
          <a:ext cx="1811630" cy="672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lvl="0" algn="ctr" defTabSz="666750">
            <a:lnSpc>
              <a:spcPct val="90000"/>
            </a:lnSpc>
            <a:spcBef>
              <a:spcPct val="0"/>
            </a:spcBef>
            <a:spcAft>
              <a:spcPct val="35000"/>
            </a:spcAft>
          </a:pPr>
          <a:r>
            <a:rPr lang="es-ES" sz="1500" kern="1200" dirty="0" err="1" smtClean="0"/>
            <a:t>Trackball</a:t>
          </a:r>
          <a:r>
            <a:rPr lang="es-ES" sz="1500" kern="1200" dirty="0" smtClean="0"/>
            <a:t> o </a:t>
          </a:r>
          <a:r>
            <a:rPr lang="es-ES" sz="1500" kern="1200" dirty="0" err="1" smtClean="0"/>
            <a:t>Easyball</a:t>
          </a:r>
          <a:endParaRPr lang="es-ES" sz="1500" kern="1200" dirty="0"/>
        </a:p>
      </dsp:txBody>
      <dsp:txXfrm>
        <a:off x="4985981" y="3477677"/>
        <a:ext cx="1811630" cy="67211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71610-9710-4402-9403-ADD7F474C45F}">
      <dsp:nvSpPr>
        <dsp:cNvPr id="0" name=""/>
        <dsp:cNvSpPr/>
      </dsp:nvSpPr>
      <dsp:spPr>
        <a:xfrm>
          <a:off x="4195" y="1117384"/>
          <a:ext cx="1996763" cy="1375769"/>
        </a:xfrm>
        <a:prstGeom prst="round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CF3705-F4C7-4047-BFB6-07F1B2354527}">
      <dsp:nvSpPr>
        <dsp:cNvPr id="0" name=""/>
        <dsp:cNvSpPr/>
      </dsp:nvSpPr>
      <dsp:spPr>
        <a:xfrm>
          <a:off x="4195" y="2493154"/>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s-AR" sz="1900" kern="1200" dirty="0" smtClean="0"/>
            <a:t>Braille</a:t>
          </a:r>
          <a:endParaRPr lang="es-ES" sz="1900" kern="1200" dirty="0"/>
        </a:p>
      </dsp:txBody>
      <dsp:txXfrm>
        <a:off x="4195" y="2493154"/>
        <a:ext cx="1996763" cy="740799"/>
      </dsp:txXfrm>
    </dsp:sp>
    <dsp:sp modelId="{F6220D94-A46A-40C5-87BD-209C851943BE}">
      <dsp:nvSpPr>
        <dsp:cNvPr id="0" name=""/>
        <dsp:cNvSpPr/>
      </dsp:nvSpPr>
      <dsp:spPr>
        <a:xfrm>
          <a:off x="2200719" y="1117384"/>
          <a:ext cx="1996763" cy="1375769"/>
        </a:xfrm>
        <a:prstGeom prst="roundRect">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853BA1-6AC1-4EA7-A3B5-FB6A71E669E5}">
      <dsp:nvSpPr>
        <dsp:cNvPr id="0" name=""/>
        <dsp:cNvSpPr/>
      </dsp:nvSpPr>
      <dsp:spPr>
        <a:xfrm>
          <a:off x="2200719" y="2493154"/>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s-AR" sz="1900" kern="1200" dirty="0" smtClean="0"/>
            <a:t>Magnificador de pantalla</a:t>
          </a:r>
          <a:endParaRPr lang="es-ES" sz="1900" kern="1200" dirty="0"/>
        </a:p>
      </dsp:txBody>
      <dsp:txXfrm>
        <a:off x="2200719" y="2493154"/>
        <a:ext cx="1996763" cy="740799"/>
      </dsp:txXfrm>
    </dsp:sp>
    <dsp:sp modelId="{B708BAC9-8EFB-41BF-A5EF-310C14500CF0}">
      <dsp:nvSpPr>
        <dsp:cNvPr id="0" name=""/>
        <dsp:cNvSpPr/>
      </dsp:nvSpPr>
      <dsp:spPr>
        <a:xfrm>
          <a:off x="4397242" y="1117384"/>
          <a:ext cx="1996763" cy="1375769"/>
        </a:xfrm>
        <a:prstGeom prst="roundRect">
          <a:avLst/>
        </a:prstGeom>
        <a:blipFill rotWithShape="1">
          <a:blip xmlns:r="http://schemas.openxmlformats.org/officeDocument/2006/relationships" r:embed="rId3"/>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90A563-469F-44A9-9214-3C3C9C7891D3}">
      <dsp:nvSpPr>
        <dsp:cNvPr id="0" name=""/>
        <dsp:cNvSpPr/>
      </dsp:nvSpPr>
      <dsp:spPr>
        <a:xfrm>
          <a:off x="4397242" y="2493154"/>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s-AR" sz="1900" kern="1200" dirty="0" smtClean="0"/>
            <a:t>Magnificador de pantalla portable</a:t>
          </a:r>
          <a:endParaRPr lang="es-ES" sz="1900" kern="1200" dirty="0"/>
        </a:p>
      </dsp:txBody>
      <dsp:txXfrm>
        <a:off x="4397242" y="2493154"/>
        <a:ext cx="1996763" cy="740799"/>
      </dsp:txXfrm>
    </dsp:sp>
    <dsp:sp modelId="{A42A0873-4450-4DC2-A91C-D9A7A861F47B}">
      <dsp:nvSpPr>
        <dsp:cNvPr id="0" name=""/>
        <dsp:cNvSpPr/>
      </dsp:nvSpPr>
      <dsp:spPr>
        <a:xfrm>
          <a:off x="6593765" y="1117384"/>
          <a:ext cx="1996763" cy="1375769"/>
        </a:xfrm>
        <a:prstGeom prst="roundRect">
          <a:avLst/>
        </a:prstGeom>
        <a:blipFill rotWithShape="1">
          <a:blip xmlns:r="http://schemas.openxmlformats.org/officeDocument/2006/relationships" r:embed="rId4"/>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A60F36-124B-4804-AB0F-4431371F9996}">
      <dsp:nvSpPr>
        <dsp:cNvPr id="0" name=""/>
        <dsp:cNvSpPr/>
      </dsp:nvSpPr>
      <dsp:spPr>
        <a:xfrm>
          <a:off x="6593765" y="2493154"/>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s-AR" sz="1900" kern="1200" dirty="0" smtClean="0"/>
            <a:t>Auditivos</a:t>
          </a:r>
          <a:endParaRPr lang="es-ES" sz="1900" kern="1200" dirty="0"/>
        </a:p>
      </dsp:txBody>
      <dsp:txXfrm>
        <a:off x="6593765" y="2493154"/>
        <a:ext cx="1996763" cy="74079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A5C4C-A218-4470-AC1B-5AAFE4BB43A6}">
      <dsp:nvSpPr>
        <dsp:cNvPr id="0" name=""/>
        <dsp:cNvSpPr/>
      </dsp:nvSpPr>
      <dsp:spPr>
        <a:xfrm>
          <a:off x="0" y="804589"/>
          <a:ext cx="1996763" cy="1786134"/>
        </a:xfrm>
        <a:prstGeom prst="roundRect">
          <a:avLst/>
        </a:prstGeom>
        <a:blipFill rotWithShape="1">
          <a:blip xmlns:r="http://schemas.openxmlformats.org/officeDocument/2006/relationships" r:embed="rId1">
            <a:grayscl/>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6F1F5B-2647-4D5C-84A3-BCD87E7ECE43}">
      <dsp:nvSpPr>
        <dsp:cNvPr id="0" name=""/>
        <dsp:cNvSpPr/>
      </dsp:nvSpPr>
      <dsp:spPr>
        <a:xfrm>
          <a:off x="4195" y="2595745"/>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es-AR" sz="2100" kern="1200" dirty="0" smtClean="0"/>
            <a:t>Peto de sujeción</a:t>
          </a:r>
          <a:endParaRPr lang="es-ES" sz="2100" kern="1200" dirty="0"/>
        </a:p>
      </dsp:txBody>
      <dsp:txXfrm>
        <a:off x="4195" y="2595745"/>
        <a:ext cx="1996763" cy="740799"/>
      </dsp:txXfrm>
    </dsp:sp>
    <dsp:sp modelId="{67C65634-D090-4A66-908E-3BC1175484F3}">
      <dsp:nvSpPr>
        <dsp:cNvPr id="0" name=""/>
        <dsp:cNvSpPr/>
      </dsp:nvSpPr>
      <dsp:spPr>
        <a:xfrm>
          <a:off x="2200719" y="818257"/>
          <a:ext cx="1996763" cy="1773504"/>
        </a:xfrm>
        <a:prstGeom prst="roundRect">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737276-32DA-4FA3-9454-44A4B5516E94}">
      <dsp:nvSpPr>
        <dsp:cNvPr id="0" name=""/>
        <dsp:cNvSpPr/>
      </dsp:nvSpPr>
      <dsp:spPr>
        <a:xfrm>
          <a:off x="2200719" y="2592588"/>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es-ES" sz="2100" kern="1200" dirty="0" smtClean="0"/>
            <a:t>Férula de hombro</a:t>
          </a:r>
          <a:endParaRPr lang="es-ES" sz="2100" kern="1200" dirty="0"/>
        </a:p>
      </dsp:txBody>
      <dsp:txXfrm>
        <a:off x="2200719" y="2592588"/>
        <a:ext cx="1996763" cy="740799"/>
      </dsp:txXfrm>
    </dsp:sp>
    <dsp:sp modelId="{09AC1C45-BD6D-435D-A9F1-89A7A7E45395}">
      <dsp:nvSpPr>
        <dsp:cNvPr id="0" name=""/>
        <dsp:cNvSpPr/>
      </dsp:nvSpPr>
      <dsp:spPr>
        <a:xfrm>
          <a:off x="4439274" y="842512"/>
          <a:ext cx="1996763" cy="1760572"/>
        </a:xfrm>
        <a:prstGeom prst="roundRect">
          <a:avLst/>
        </a:prstGeom>
        <a:blipFill rotWithShape="1">
          <a:blip xmlns:r="http://schemas.openxmlformats.org/officeDocument/2006/relationships" r:embed="rId3">
            <a:grayscl/>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9CF3EE-846B-434C-8640-CEB0192D42CE}">
      <dsp:nvSpPr>
        <dsp:cNvPr id="0" name=""/>
        <dsp:cNvSpPr/>
      </dsp:nvSpPr>
      <dsp:spPr>
        <a:xfrm>
          <a:off x="4397242" y="2589355"/>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es-AR" sz="2100" kern="1200" dirty="0" smtClean="0"/>
            <a:t>Muñequera lastrada</a:t>
          </a:r>
          <a:endParaRPr lang="es-ES" sz="2100" kern="1200" dirty="0"/>
        </a:p>
      </dsp:txBody>
      <dsp:txXfrm>
        <a:off x="4397242" y="2589355"/>
        <a:ext cx="1996763" cy="740799"/>
      </dsp:txXfrm>
    </dsp:sp>
    <dsp:sp modelId="{6CF72DC7-10DF-4CA8-9ED0-FDB006D75147}">
      <dsp:nvSpPr>
        <dsp:cNvPr id="0" name=""/>
        <dsp:cNvSpPr/>
      </dsp:nvSpPr>
      <dsp:spPr>
        <a:xfrm>
          <a:off x="6593765" y="873646"/>
          <a:ext cx="1996763" cy="1720124"/>
        </a:xfrm>
        <a:prstGeom prst="roundRect">
          <a:avLst/>
        </a:prstGeom>
        <a:blipFill rotWithShape="1">
          <a:blip xmlns:r="http://schemas.openxmlformats.org/officeDocument/2006/relationships" r:embed="rId4">
            <a:grayscl/>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79D89F-A33D-4A64-835C-5609B2E7BA68}">
      <dsp:nvSpPr>
        <dsp:cNvPr id="0" name=""/>
        <dsp:cNvSpPr/>
      </dsp:nvSpPr>
      <dsp:spPr>
        <a:xfrm>
          <a:off x="6593765" y="2579243"/>
          <a:ext cx="1996763" cy="74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es-AR" sz="2100" kern="1200" dirty="0" smtClean="0"/>
            <a:t>Valvas</a:t>
          </a:r>
          <a:endParaRPr lang="es-ES" sz="2100" kern="1200" dirty="0"/>
        </a:p>
      </dsp:txBody>
      <dsp:txXfrm>
        <a:off x="6593765" y="2579243"/>
        <a:ext cx="1996763" cy="74079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5FC8-314F-4D7E-AACD-E7F9F7BC5EE3}">
      <dsp:nvSpPr>
        <dsp:cNvPr id="0" name=""/>
        <dsp:cNvSpPr/>
      </dsp:nvSpPr>
      <dsp:spPr>
        <a:xfrm>
          <a:off x="0" y="0"/>
          <a:ext cx="859472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FF1C9-13BC-43CF-815D-DEF1B9F26258}">
      <dsp:nvSpPr>
        <dsp:cNvPr id="0" name=""/>
        <dsp:cNvSpPr/>
      </dsp:nvSpPr>
      <dsp:spPr>
        <a:xfrm>
          <a:off x="0" y="0"/>
          <a:ext cx="8594725" cy="57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smtClean="0"/>
            <a:t>Redefinir el teclado</a:t>
          </a:r>
          <a:endParaRPr lang="es-ES" sz="2600" kern="1200" dirty="0"/>
        </a:p>
      </dsp:txBody>
      <dsp:txXfrm>
        <a:off x="0" y="0"/>
        <a:ext cx="8594725" cy="570186"/>
      </dsp:txXfrm>
    </dsp:sp>
    <dsp:sp modelId="{B3D1D32F-6B23-481F-AA2D-4E6419BBA94E}">
      <dsp:nvSpPr>
        <dsp:cNvPr id="0" name=""/>
        <dsp:cNvSpPr/>
      </dsp:nvSpPr>
      <dsp:spPr>
        <a:xfrm>
          <a:off x="0" y="570186"/>
          <a:ext cx="859472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56CEA-306C-44A7-A25A-80C710E56B5A}">
      <dsp:nvSpPr>
        <dsp:cNvPr id="0" name=""/>
        <dsp:cNvSpPr/>
      </dsp:nvSpPr>
      <dsp:spPr>
        <a:xfrm>
          <a:off x="0" y="570186"/>
          <a:ext cx="8594725" cy="57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smtClean="0"/>
            <a:t>Ralentizar un programa</a:t>
          </a:r>
          <a:endParaRPr lang="es-ES" sz="2600" kern="1200" dirty="0"/>
        </a:p>
      </dsp:txBody>
      <dsp:txXfrm>
        <a:off x="0" y="570186"/>
        <a:ext cx="8594725" cy="570186"/>
      </dsp:txXfrm>
    </dsp:sp>
    <dsp:sp modelId="{516790EC-B194-468C-A59C-EDEB2D35FB15}">
      <dsp:nvSpPr>
        <dsp:cNvPr id="0" name=""/>
        <dsp:cNvSpPr/>
      </dsp:nvSpPr>
      <dsp:spPr>
        <a:xfrm>
          <a:off x="0" y="1140372"/>
          <a:ext cx="859472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8B58C5-BAC1-4C99-A1C6-DA87392F1519}">
      <dsp:nvSpPr>
        <dsp:cNvPr id="0" name=""/>
        <dsp:cNvSpPr/>
      </dsp:nvSpPr>
      <dsp:spPr>
        <a:xfrm>
          <a:off x="0" y="1140372"/>
          <a:ext cx="8594725" cy="57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AR" sz="2600" kern="1200" dirty="0" smtClean="0"/>
            <a:t>Modificar los tiempos de espera</a:t>
          </a:r>
          <a:endParaRPr lang="es-ES" sz="2600" kern="1200" dirty="0"/>
        </a:p>
      </dsp:txBody>
      <dsp:txXfrm>
        <a:off x="0" y="1140372"/>
        <a:ext cx="8594725" cy="570186"/>
      </dsp:txXfrm>
    </dsp:sp>
    <dsp:sp modelId="{222F602A-6FCB-47EF-9DBC-8AC3B8D6305D}">
      <dsp:nvSpPr>
        <dsp:cNvPr id="0" name=""/>
        <dsp:cNvSpPr/>
      </dsp:nvSpPr>
      <dsp:spPr>
        <a:xfrm>
          <a:off x="0" y="1710559"/>
          <a:ext cx="859472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D9A0E2-0F91-40B0-AB94-F767EBD946B0}">
      <dsp:nvSpPr>
        <dsp:cNvPr id="0" name=""/>
        <dsp:cNvSpPr/>
      </dsp:nvSpPr>
      <dsp:spPr>
        <a:xfrm>
          <a:off x="0" y="1710559"/>
          <a:ext cx="8594725" cy="57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smtClean="0"/>
            <a:t>Magnificar caracteres e imágenes</a:t>
          </a:r>
          <a:endParaRPr lang="es-ES" sz="2600" kern="1200" dirty="0"/>
        </a:p>
      </dsp:txBody>
      <dsp:txXfrm>
        <a:off x="0" y="1710559"/>
        <a:ext cx="8594725" cy="570186"/>
      </dsp:txXfrm>
    </dsp:sp>
    <dsp:sp modelId="{5F0BFE7A-CB59-4881-A826-74FEAB3BC6BB}">
      <dsp:nvSpPr>
        <dsp:cNvPr id="0" name=""/>
        <dsp:cNvSpPr/>
      </dsp:nvSpPr>
      <dsp:spPr>
        <a:xfrm>
          <a:off x="0" y="2280745"/>
          <a:ext cx="859472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2F2B8B-44CF-4B0C-B7D2-F104A0EB8403}">
      <dsp:nvSpPr>
        <dsp:cNvPr id="0" name=""/>
        <dsp:cNvSpPr/>
      </dsp:nvSpPr>
      <dsp:spPr>
        <a:xfrm>
          <a:off x="0" y="2280745"/>
          <a:ext cx="8594725" cy="57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smtClean="0"/>
            <a:t>Redundancia visual</a:t>
          </a:r>
          <a:endParaRPr lang="es-ES" sz="2600" kern="1200" dirty="0"/>
        </a:p>
      </dsp:txBody>
      <dsp:txXfrm>
        <a:off x="0" y="2280745"/>
        <a:ext cx="8594725" cy="570186"/>
      </dsp:txXfrm>
    </dsp:sp>
    <dsp:sp modelId="{79A4F8E8-BFBF-4CA8-8F14-40DC428BF174}">
      <dsp:nvSpPr>
        <dsp:cNvPr id="0" name=""/>
        <dsp:cNvSpPr/>
      </dsp:nvSpPr>
      <dsp:spPr>
        <a:xfrm>
          <a:off x="0" y="2850931"/>
          <a:ext cx="859472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84019E-D2D6-42AC-9B7E-C042AB4B7DB8}">
      <dsp:nvSpPr>
        <dsp:cNvPr id="0" name=""/>
        <dsp:cNvSpPr/>
      </dsp:nvSpPr>
      <dsp:spPr>
        <a:xfrm>
          <a:off x="0" y="2850931"/>
          <a:ext cx="8594725" cy="57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smtClean="0"/>
            <a:t>Redundancia auditiva</a:t>
          </a:r>
          <a:endParaRPr lang="es-ES" sz="2600" kern="1200" dirty="0"/>
        </a:p>
      </dsp:txBody>
      <dsp:txXfrm>
        <a:off x="0" y="2850931"/>
        <a:ext cx="8594725" cy="570186"/>
      </dsp:txXfrm>
    </dsp:sp>
    <dsp:sp modelId="{E75527DD-50A0-443C-A9E1-8715033C6B87}">
      <dsp:nvSpPr>
        <dsp:cNvPr id="0" name=""/>
        <dsp:cNvSpPr/>
      </dsp:nvSpPr>
      <dsp:spPr>
        <a:xfrm>
          <a:off x="0" y="3421118"/>
          <a:ext cx="859472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1DF90-F1D0-403B-963E-DDE221304A8D}">
      <dsp:nvSpPr>
        <dsp:cNvPr id="0" name=""/>
        <dsp:cNvSpPr/>
      </dsp:nvSpPr>
      <dsp:spPr>
        <a:xfrm>
          <a:off x="0" y="3421118"/>
          <a:ext cx="8594725" cy="57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smtClean="0"/>
            <a:t>Simulador de ratón</a:t>
          </a:r>
          <a:endParaRPr lang="es-ES" sz="2600" kern="1200" dirty="0"/>
        </a:p>
      </dsp:txBody>
      <dsp:txXfrm>
        <a:off x="0" y="3421118"/>
        <a:ext cx="8594725" cy="570186"/>
      </dsp:txXfrm>
    </dsp:sp>
    <dsp:sp modelId="{CC5297FB-C641-4E6B-A899-A9985CC4B987}">
      <dsp:nvSpPr>
        <dsp:cNvPr id="0" name=""/>
        <dsp:cNvSpPr/>
      </dsp:nvSpPr>
      <dsp:spPr>
        <a:xfrm>
          <a:off x="0" y="3991304"/>
          <a:ext cx="859472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6E6BEB-1024-40BC-ACAF-5C546E427490}">
      <dsp:nvSpPr>
        <dsp:cNvPr id="0" name=""/>
        <dsp:cNvSpPr/>
      </dsp:nvSpPr>
      <dsp:spPr>
        <a:xfrm>
          <a:off x="0" y="3991304"/>
          <a:ext cx="8594725" cy="57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s-ES" sz="2600" kern="1200" dirty="0" smtClean="0"/>
            <a:t>Simulador de teclado</a:t>
          </a:r>
          <a:endParaRPr lang="es-ES" sz="2600" kern="1200" dirty="0"/>
        </a:p>
      </dsp:txBody>
      <dsp:txXfrm>
        <a:off x="0" y="3991304"/>
        <a:ext cx="8594725" cy="57018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C184E-3151-40F2-A2BC-D1CEA06C0AE0}">
      <dsp:nvSpPr>
        <dsp:cNvPr id="0" name=""/>
        <dsp:cNvSpPr/>
      </dsp:nvSpPr>
      <dsp:spPr>
        <a:xfrm>
          <a:off x="0" y="0"/>
          <a:ext cx="859472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EA5D6-CD54-442E-AAC3-51DFB2766E70}">
      <dsp:nvSpPr>
        <dsp:cNvPr id="0" name=""/>
        <dsp:cNvSpPr/>
      </dsp:nvSpPr>
      <dsp:spPr>
        <a:xfrm>
          <a:off x="0" y="0"/>
          <a:ext cx="1718945" cy="2224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s-AR" sz="3300" kern="1200" dirty="0" smtClean="0"/>
            <a:t>SOLCA</a:t>
          </a:r>
          <a:endParaRPr lang="es-ES" sz="3300" kern="1200" dirty="0"/>
        </a:p>
      </dsp:txBody>
      <dsp:txXfrm>
        <a:off x="0" y="0"/>
        <a:ext cx="1718945" cy="2224215"/>
      </dsp:txXfrm>
    </dsp:sp>
    <dsp:sp modelId="{0C06AC37-052B-4503-A4A3-0D0724B5DF76}">
      <dsp:nvSpPr>
        <dsp:cNvPr id="0" name=""/>
        <dsp:cNvSpPr/>
      </dsp:nvSpPr>
      <dsp:spPr>
        <a:xfrm>
          <a:off x="1847865" y="91662"/>
          <a:ext cx="6746859" cy="1273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s-AR" sz="2100" kern="1200" dirty="0" smtClean="0"/>
            <a:t>Aplicaciones para ayudar alguna discapacidad Visual, Motora y Auditiva, para el Autismo y Síndrome de Down</a:t>
          </a:r>
          <a:endParaRPr lang="es-ES" sz="2100" kern="1200" dirty="0"/>
        </a:p>
      </dsp:txBody>
      <dsp:txXfrm>
        <a:off x="1847865" y="91662"/>
        <a:ext cx="6746859" cy="1273735"/>
      </dsp:txXfrm>
    </dsp:sp>
    <dsp:sp modelId="{C3ADB34E-F7A1-42E9-A418-18180E4C92FF}">
      <dsp:nvSpPr>
        <dsp:cNvPr id="0" name=""/>
        <dsp:cNvSpPr/>
      </dsp:nvSpPr>
      <dsp:spPr>
        <a:xfrm>
          <a:off x="1718945" y="1365397"/>
          <a:ext cx="6875780"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9BF076-D188-4505-A3A4-FB9E09828D91}">
      <dsp:nvSpPr>
        <dsp:cNvPr id="0" name=""/>
        <dsp:cNvSpPr/>
      </dsp:nvSpPr>
      <dsp:spPr>
        <a:xfrm>
          <a:off x="1847865" y="1457059"/>
          <a:ext cx="6746859" cy="67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s-ES" sz="2100" kern="1200" dirty="0" smtClean="0"/>
            <a:t>http://solca.aig.gob.pa/home/para-discapacitados</a:t>
          </a:r>
          <a:endParaRPr lang="es-ES" sz="2100" kern="1200" dirty="0"/>
        </a:p>
      </dsp:txBody>
      <dsp:txXfrm>
        <a:off x="1847865" y="1457059"/>
        <a:ext cx="6746859" cy="674284"/>
      </dsp:txXfrm>
    </dsp:sp>
    <dsp:sp modelId="{2D5093AC-3DD4-4069-A477-102DCA5CF884}">
      <dsp:nvSpPr>
        <dsp:cNvPr id="0" name=""/>
        <dsp:cNvSpPr/>
      </dsp:nvSpPr>
      <dsp:spPr>
        <a:xfrm>
          <a:off x="1718945" y="2131343"/>
          <a:ext cx="6875780"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9E5B0B-E67B-4CB3-AD19-C30C212296FD}">
      <dsp:nvSpPr>
        <dsp:cNvPr id="0" name=""/>
        <dsp:cNvSpPr/>
      </dsp:nvSpPr>
      <dsp:spPr>
        <a:xfrm>
          <a:off x="0" y="2224215"/>
          <a:ext cx="859472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ED95C8-167B-41D5-8D93-FFC21E4877F9}">
      <dsp:nvSpPr>
        <dsp:cNvPr id="0" name=""/>
        <dsp:cNvSpPr/>
      </dsp:nvSpPr>
      <dsp:spPr>
        <a:xfrm>
          <a:off x="0" y="2224215"/>
          <a:ext cx="1718945" cy="2224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s-AR" sz="3300" kern="1200" dirty="0" smtClean="0"/>
            <a:t>Lectores de pantalla</a:t>
          </a:r>
          <a:endParaRPr lang="es-ES" sz="3300" kern="1200" dirty="0"/>
        </a:p>
      </dsp:txBody>
      <dsp:txXfrm>
        <a:off x="0" y="2224215"/>
        <a:ext cx="1718945" cy="2224215"/>
      </dsp:txXfrm>
    </dsp:sp>
    <dsp:sp modelId="{7537EE90-1DDE-460D-AED2-0BB9D9B5CD9E}">
      <dsp:nvSpPr>
        <dsp:cNvPr id="0" name=""/>
        <dsp:cNvSpPr/>
      </dsp:nvSpPr>
      <dsp:spPr>
        <a:xfrm>
          <a:off x="1847865" y="2335426"/>
          <a:ext cx="6746859" cy="605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s-AR" sz="2100" kern="1200" dirty="0" err="1" smtClean="0"/>
            <a:t>Jaws</a:t>
          </a:r>
          <a:r>
            <a:rPr lang="es-AR" sz="2100" kern="1200" dirty="0" smtClean="0"/>
            <a:t>; NVDA, ORCA, </a:t>
          </a:r>
          <a:r>
            <a:rPr lang="es-ES" sz="2100" kern="1200" dirty="0" smtClean="0"/>
            <a:t>Apple </a:t>
          </a:r>
          <a:r>
            <a:rPr lang="es-ES" sz="2100" kern="1200" dirty="0" err="1" smtClean="0"/>
            <a:t>VoiceOver</a:t>
          </a:r>
          <a:endParaRPr lang="es-ES" sz="2100" kern="1200" dirty="0" smtClean="0"/>
        </a:p>
      </dsp:txBody>
      <dsp:txXfrm>
        <a:off x="1847865" y="2335426"/>
        <a:ext cx="6746859" cy="605387"/>
      </dsp:txXfrm>
    </dsp:sp>
    <dsp:sp modelId="{F5CB1689-C035-445C-82CB-9A76318612CB}">
      <dsp:nvSpPr>
        <dsp:cNvPr id="0" name=""/>
        <dsp:cNvSpPr/>
      </dsp:nvSpPr>
      <dsp:spPr>
        <a:xfrm>
          <a:off x="1718945" y="2940813"/>
          <a:ext cx="6875780"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05DAE4-85A8-4714-A752-FFD407794B48}">
      <dsp:nvSpPr>
        <dsp:cNvPr id="0" name=""/>
        <dsp:cNvSpPr/>
      </dsp:nvSpPr>
      <dsp:spPr>
        <a:xfrm>
          <a:off x="1847865" y="3052024"/>
          <a:ext cx="6746859" cy="468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s-ES" sz="2100" kern="1200" dirty="0" smtClean="0"/>
            <a:t>Google </a:t>
          </a:r>
          <a:r>
            <a:rPr lang="es-ES" sz="2100" kern="1200" dirty="0" err="1" smtClean="0"/>
            <a:t>TalkBack</a:t>
          </a:r>
          <a:endParaRPr lang="es-ES" sz="2100" kern="1200" dirty="0"/>
        </a:p>
      </dsp:txBody>
      <dsp:txXfrm>
        <a:off x="1847865" y="3052024"/>
        <a:ext cx="6746859" cy="468241"/>
      </dsp:txXfrm>
    </dsp:sp>
    <dsp:sp modelId="{C2A9A704-7FD9-40AD-A6DA-15FFDD016B68}">
      <dsp:nvSpPr>
        <dsp:cNvPr id="0" name=""/>
        <dsp:cNvSpPr/>
      </dsp:nvSpPr>
      <dsp:spPr>
        <a:xfrm>
          <a:off x="1718945" y="3520266"/>
          <a:ext cx="6875780" cy="0"/>
        </a:xfrm>
        <a:prstGeom prst="line">
          <a:avLst/>
        </a:prstGeom>
        <a:solidFill>
          <a:schemeClr val="accent2">
            <a:hueOff val="0"/>
            <a:satOff val="0"/>
            <a:lumOff val="0"/>
            <a:alphaOff val="0"/>
          </a:schemeClr>
        </a:solidFill>
        <a:ln w="15875"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11BE7-E5BD-49F8-A2FB-714A0786E3D9}">
      <dsp:nvSpPr>
        <dsp:cNvPr id="0" name=""/>
        <dsp:cNvSpPr/>
      </dsp:nvSpPr>
      <dsp:spPr>
        <a:xfrm>
          <a:off x="0" y="20709"/>
          <a:ext cx="8594725" cy="7675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AR" sz="2000" kern="1200" dirty="0" smtClean="0"/>
            <a:t>Sistemas alternativos y aumentativos de acceso a la información del entorno.</a:t>
          </a:r>
          <a:endParaRPr lang="es-ES" sz="2000" kern="1200" dirty="0"/>
        </a:p>
      </dsp:txBody>
      <dsp:txXfrm>
        <a:off x="37467" y="58176"/>
        <a:ext cx="8519791" cy="692586"/>
      </dsp:txXfrm>
    </dsp:sp>
    <dsp:sp modelId="{38E1403A-638B-4C89-87E7-0DFFA832AD72}">
      <dsp:nvSpPr>
        <dsp:cNvPr id="0" name=""/>
        <dsp:cNvSpPr/>
      </dsp:nvSpPr>
      <dsp:spPr>
        <a:xfrm>
          <a:off x="0" y="906309"/>
          <a:ext cx="8594725" cy="76752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AR" sz="2000" kern="1200" smtClean="0"/>
            <a:t>Tecnologías de acceso a la computadora (Adaptative Technology)</a:t>
          </a:r>
          <a:endParaRPr lang="es-ES" sz="2000" kern="1200"/>
        </a:p>
      </dsp:txBody>
      <dsp:txXfrm>
        <a:off x="37467" y="943776"/>
        <a:ext cx="8519791" cy="692586"/>
      </dsp:txXfrm>
    </dsp:sp>
    <dsp:sp modelId="{934E7351-5B12-4293-B93E-F6B15773DE44}">
      <dsp:nvSpPr>
        <dsp:cNvPr id="0" name=""/>
        <dsp:cNvSpPr/>
      </dsp:nvSpPr>
      <dsp:spPr>
        <a:xfrm>
          <a:off x="0" y="1791909"/>
          <a:ext cx="8594725" cy="76752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AR" sz="2000" kern="1200" smtClean="0"/>
            <a:t>Sistemas alternativos y aumentativos de comunicación</a:t>
          </a:r>
          <a:endParaRPr lang="es-ES" sz="2000" kern="1200"/>
        </a:p>
      </dsp:txBody>
      <dsp:txXfrm>
        <a:off x="37467" y="1829376"/>
        <a:ext cx="8519791" cy="692586"/>
      </dsp:txXfrm>
    </dsp:sp>
    <dsp:sp modelId="{7C24D07F-DC55-4DEE-81A7-109E970F1D9F}">
      <dsp:nvSpPr>
        <dsp:cNvPr id="0" name=""/>
        <dsp:cNvSpPr/>
      </dsp:nvSpPr>
      <dsp:spPr>
        <a:xfrm>
          <a:off x="0" y="2677509"/>
          <a:ext cx="8594725" cy="76752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AR" sz="2000" kern="1200" smtClean="0"/>
            <a:t>Tecnologías para la movilidad personal</a:t>
          </a:r>
          <a:endParaRPr lang="es-ES" sz="2000" kern="1200"/>
        </a:p>
      </dsp:txBody>
      <dsp:txXfrm>
        <a:off x="37467" y="2714976"/>
        <a:ext cx="8519791" cy="692586"/>
      </dsp:txXfrm>
    </dsp:sp>
    <dsp:sp modelId="{8A4296E7-2B74-48B9-A7B1-BADDBE280119}">
      <dsp:nvSpPr>
        <dsp:cNvPr id="0" name=""/>
        <dsp:cNvSpPr/>
      </dsp:nvSpPr>
      <dsp:spPr>
        <a:xfrm>
          <a:off x="0" y="3563109"/>
          <a:ext cx="8594725" cy="76752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s-AR" sz="2000" kern="1200" smtClean="0"/>
            <a:t>Tecnologías para la manipulación y el control del entorno</a:t>
          </a:r>
          <a:endParaRPr lang="es-ES" sz="2000" kern="1200"/>
        </a:p>
      </dsp:txBody>
      <dsp:txXfrm>
        <a:off x="37467" y="3600576"/>
        <a:ext cx="8519791" cy="6925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0DE6B-4ABE-4492-8E45-46E0735D4872}">
      <dsp:nvSpPr>
        <dsp:cNvPr id="0" name=""/>
        <dsp:cNvSpPr/>
      </dsp:nvSpPr>
      <dsp:spPr>
        <a:xfrm>
          <a:off x="7789" y="1275531"/>
          <a:ext cx="1316029" cy="1337196"/>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dirty="0" smtClean="0"/>
            <a:t>Características del organismo</a:t>
          </a:r>
          <a:endParaRPr lang="es-ES" sz="1400" kern="1200" dirty="0"/>
        </a:p>
      </dsp:txBody>
      <dsp:txXfrm>
        <a:off x="200517" y="1471359"/>
        <a:ext cx="930573" cy="945540"/>
      </dsp:txXfrm>
    </dsp:sp>
    <dsp:sp modelId="{088F6DF4-51EE-4B49-A532-B8A3785287AC}">
      <dsp:nvSpPr>
        <dsp:cNvPr id="0" name=""/>
        <dsp:cNvSpPr/>
      </dsp:nvSpPr>
      <dsp:spPr>
        <a:xfrm>
          <a:off x="1425762" y="1580044"/>
          <a:ext cx="728170" cy="728170"/>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s-ES" sz="1050" kern="1200"/>
        </a:p>
      </dsp:txBody>
      <dsp:txXfrm>
        <a:off x="1522281" y="1858496"/>
        <a:ext cx="535132" cy="171266"/>
      </dsp:txXfrm>
    </dsp:sp>
    <dsp:sp modelId="{38580388-4F57-4800-B064-BE7B539198C7}">
      <dsp:nvSpPr>
        <dsp:cNvPr id="0" name=""/>
        <dsp:cNvSpPr/>
      </dsp:nvSpPr>
      <dsp:spPr>
        <a:xfrm>
          <a:off x="2255876" y="1286390"/>
          <a:ext cx="1373730" cy="1315477"/>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dirty="0" smtClean="0"/>
            <a:t>Barreras Sociales</a:t>
          </a:r>
          <a:endParaRPr lang="es-ES" sz="1400" kern="1200" dirty="0"/>
        </a:p>
      </dsp:txBody>
      <dsp:txXfrm>
        <a:off x="2457054" y="1479037"/>
        <a:ext cx="971374" cy="930183"/>
      </dsp:txXfrm>
    </dsp:sp>
    <dsp:sp modelId="{40F3E173-F125-4603-979D-4D28C1723A9F}">
      <dsp:nvSpPr>
        <dsp:cNvPr id="0" name=""/>
        <dsp:cNvSpPr/>
      </dsp:nvSpPr>
      <dsp:spPr>
        <a:xfrm>
          <a:off x="3731551" y="1580044"/>
          <a:ext cx="728170" cy="728170"/>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s-ES" sz="1050" kern="1200"/>
        </a:p>
      </dsp:txBody>
      <dsp:txXfrm>
        <a:off x="3828070" y="1858496"/>
        <a:ext cx="535132" cy="171266"/>
      </dsp:txXfrm>
    </dsp:sp>
    <dsp:sp modelId="{C17B2B19-C8D4-41C3-A2EB-BDBB767976F6}">
      <dsp:nvSpPr>
        <dsp:cNvPr id="0" name=""/>
        <dsp:cNvSpPr/>
      </dsp:nvSpPr>
      <dsp:spPr>
        <a:xfrm>
          <a:off x="4561665" y="1275531"/>
          <a:ext cx="1284115" cy="1337196"/>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dirty="0" smtClean="0"/>
            <a:t>Barreras Físicas del Entorno</a:t>
          </a:r>
          <a:endParaRPr lang="es-ES" sz="1400" kern="1200" dirty="0"/>
        </a:p>
      </dsp:txBody>
      <dsp:txXfrm>
        <a:off x="4749719" y="1471359"/>
        <a:ext cx="908007" cy="945540"/>
      </dsp:txXfrm>
    </dsp:sp>
    <dsp:sp modelId="{294F7FBB-BBE0-4317-835B-423DBDC9E50A}">
      <dsp:nvSpPr>
        <dsp:cNvPr id="0" name=""/>
        <dsp:cNvSpPr/>
      </dsp:nvSpPr>
      <dsp:spPr>
        <a:xfrm>
          <a:off x="5947724" y="1580044"/>
          <a:ext cx="728170" cy="728170"/>
        </a:xfrm>
        <a:prstGeom prst="mathEqual">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s-ES" sz="1050" kern="1200"/>
        </a:p>
      </dsp:txBody>
      <dsp:txXfrm>
        <a:off x="6044243" y="1730047"/>
        <a:ext cx="535132" cy="428164"/>
      </dsp:txXfrm>
    </dsp:sp>
    <dsp:sp modelId="{ACDEEC6C-C22B-4162-8224-49874C697D87}">
      <dsp:nvSpPr>
        <dsp:cNvPr id="0" name=""/>
        <dsp:cNvSpPr/>
      </dsp:nvSpPr>
      <dsp:spPr>
        <a:xfrm>
          <a:off x="6777838" y="971790"/>
          <a:ext cx="2173236" cy="1944678"/>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AR" sz="1600" kern="1200" cap="small" baseline="0" dirty="0" smtClean="0"/>
            <a:t>Discapacidad</a:t>
          </a:r>
          <a:r>
            <a:rPr lang="es-AR" sz="1400" kern="1200" cap="small" baseline="0" dirty="0" smtClean="0"/>
            <a:t>*</a:t>
          </a:r>
          <a:endParaRPr lang="es-ES" sz="1600" kern="1200" cap="small" baseline="0" dirty="0"/>
        </a:p>
      </dsp:txBody>
      <dsp:txXfrm>
        <a:off x="7096101" y="1256581"/>
        <a:ext cx="1536710" cy="13750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A0AE-9079-47E1-BC46-2C0E5A99CD81}">
      <dsp:nvSpPr>
        <dsp:cNvPr id="0" name=""/>
        <dsp:cNvSpPr/>
      </dsp:nvSpPr>
      <dsp:spPr>
        <a:xfrm rot="16200000">
          <a:off x="510" y="57551"/>
          <a:ext cx="2521003" cy="2521003"/>
        </a:xfrm>
        <a:prstGeom prst="downArrow">
          <a:avLst>
            <a:gd name="adj1" fmla="val 50000"/>
            <a:gd name="adj2" fmla="val 3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lvl="0" algn="ctr" defTabSz="1511300">
            <a:lnSpc>
              <a:spcPct val="90000"/>
            </a:lnSpc>
            <a:spcBef>
              <a:spcPct val="0"/>
            </a:spcBef>
            <a:spcAft>
              <a:spcPct val="35000"/>
            </a:spcAft>
          </a:pPr>
          <a:r>
            <a:rPr lang="es-AR" sz="3400" kern="1200" dirty="0" smtClean="0"/>
            <a:t>Barreras</a:t>
          </a:r>
          <a:endParaRPr lang="es-ES" sz="3400" kern="1200" dirty="0"/>
        </a:p>
      </dsp:txBody>
      <dsp:txXfrm rot="5400000">
        <a:off x="510" y="687802"/>
        <a:ext cx="2079827" cy="1260501"/>
      </dsp:txXfrm>
    </dsp:sp>
    <dsp:sp modelId="{1595924E-DA34-47EB-9B85-8A68A46929ED}">
      <dsp:nvSpPr>
        <dsp:cNvPr id="0" name=""/>
        <dsp:cNvSpPr/>
      </dsp:nvSpPr>
      <dsp:spPr>
        <a:xfrm rot="5400000">
          <a:off x="2651848" y="57551"/>
          <a:ext cx="2521003" cy="2521003"/>
        </a:xfrm>
        <a:prstGeom prst="downArrow">
          <a:avLst>
            <a:gd name="adj1" fmla="val 50000"/>
            <a:gd name="adj2" fmla="val 35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lvl="0" algn="ctr" defTabSz="1511300">
            <a:lnSpc>
              <a:spcPct val="90000"/>
            </a:lnSpc>
            <a:spcBef>
              <a:spcPct val="0"/>
            </a:spcBef>
            <a:spcAft>
              <a:spcPct val="35000"/>
            </a:spcAft>
          </a:pPr>
          <a:r>
            <a:rPr lang="es-AR" sz="3400" kern="1200" dirty="0" smtClean="0"/>
            <a:t>Inclusión</a:t>
          </a:r>
          <a:endParaRPr lang="es-ES" sz="3400" kern="1200" dirty="0"/>
        </a:p>
      </dsp:txBody>
      <dsp:txXfrm rot="-5400000">
        <a:off x="3093024" y="687802"/>
        <a:ext cx="2079827" cy="12605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9EC87-9DBC-4508-9830-A7D049AC1F18}">
      <dsp:nvSpPr>
        <dsp:cNvPr id="0" name=""/>
        <dsp:cNvSpPr/>
      </dsp:nvSpPr>
      <dsp:spPr>
        <a:xfrm rot="10800000">
          <a:off x="1661744" y="800"/>
          <a:ext cx="5715492" cy="888513"/>
        </a:xfrm>
        <a:prstGeom prst="homePlat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810" tIns="156210" rIns="291592" bIns="156210" numCol="1" spcCol="1270" anchor="ctr" anchorCtr="0">
          <a:noAutofit/>
        </a:bodyPr>
        <a:lstStyle/>
        <a:p>
          <a:pPr lvl="0" algn="ctr" defTabSz="1822450">
            <a:lnSpc>
              <a:spcPct val="90000"/>
            </a:lnSpc>
            <a:spcBef>
              <a:spcPct val="0"/>
            </a:spcBef>
            <a:spcAft>
              <a:spcPct val="35000"/>
            </a:spcAft>
          </a:pPr>
          <a:r>
            <a:rPr lang="es-AR" sz="4100" kern="1200" dirty="0" smtClean="0"/>
            <a:t>Urbanísticas</a:t>
          </a:r>
        </a:p>
      </dsp:txBody>
      <dsp:txXfrm rot="10800000">
        <a:off x="1883872" y="800"/>
        <a:ext cx="5493364" cy="888513"/>
      </dsp:txXfrm>
    </dsp:sp>
    <dsp:sp modelId="{D6780666-4E4F-41A0-86D7-E2E5A9A2E7AD}">
      <dsp:nvSpPr>
        <dsp:cNvPr id="0" name=""/>
        <dsp:cNvSpPr/>
      </dsp:nvSpPr>
      <dsp:spPr>
        <a:xfrm>
          <a:off x="1217488" y="800"/>
          <a:ext cx="888513" cy="888513"/>
        </a:xfrm>
        <a:prstGeom prst="ellipse">
          <a:avLst/>
        </a:prstGeom>
        <a:blipFill rotWithShape="1">
          <a:blip xmlns:r="http://schemas.openxmlformats.org/officeDocument/2006/relationships" r:embed="rId1">
            <a:duotone>
              <a:schemeClr val="accent2">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508734-4D8E-49C8-BAFC-F55F197FF207}">
      <dsp:nvSpPr>
        <dsp:cNvPr id="0" name=""/>
        <dsp:cNvSpPr/>
      </dsp:nvSpPr>
      <dsp:spPr>
        <a:xfrm rot="10800000">
          <a:off x="1661744" y="1154541"/>
          <a:ext cx="5715492" cy="888513"/>
        </a:xfrm>
        <a:prstGeom prst="homePlat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810" tIns="156210" rIns="291592" bIns="156210" numCol="1" spcCol="1270" anchor="ctr" anchorCtr="0">
          <a:noAutofit/>
        </a:bodyPr>
        <a:lstStyle/>
        <a:p>
          <a:pPr lvl="0" algn="ctr" defTabSz="1822450">
            <a:lnSpc>
              <a:spcPct val="90000"/>
            </a:lnSpc>
            <a:spcBef>
              <a:spcPct val="0"/>
            </a:spcBef>
            <a:spcAft>
              <a:spcPct val="35000"/>
            </a:spcAft>
          </a:pPr>
          <a:r>
            <a:rPr lang="es-AR" sz="4100" kern="1200" dirty="0" smtClean="0"/>
            <a:t>Arquitectónicas</a:t>
          </a:r>
          <a:endParaRPr lang="es-ES" sz="4100" kern="1200" dirty="0"/>
        </a:p>
      </dsp:txBody>
      <dsp:txXfrm rot="10800000">
        <a:off x="1883872" y="1154541"/>
        <a:ext cx="5493364" cy="888513"/>
      </dsp:txXfrm>
    </dsp:sp>
    <dsp:sp modelId="{EBC6A50B-9E60-47C9-B40E-A338C68284C0}">
      <dsp:nvSpPr>
        <dsp:cNvPr id="0" name=""/>
        <dsp:cNvSpPr/>
      </dsp:nvSpPr>
      <dsp:spPr>
        <a:xfrm>
          <a:off x="1217488" y="1154541"/>
          <a:ext cx="888513" cy="888513"/>
        </a:xfrm>
        <a:prstGeom prst="ellipse">
          <a:avLst/>
        </a:prstGeom>
        <a:blipFill rotWithShape="1">
          <a:blip xmlns:r="http://schemas.openxmlformats.org/officeDocument/2006/relationships" r:embed="rId2">
            <a:duotone>
              <a:schemeClr val="accent3">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9D86F3-7D9E-4525-855A-BB14596D3A45}">
      <dsp:nvSpPr>
        <dsp:cNvPr id="0" name=""/>
        <dsp:cNvSpPr/>
      </dsp:nvSpPr>
      <dsp:spPr>
        <a:xfrm rot="10800000">
          <a:off x="1661744" y="2308282"/>
          <a:ext cx="5715492" cy="888513"/>
        </a:xfrm>
        <a:prstGeom prst="homePlat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810" tIns="156210" rIns="291592" bIns="156210" numCol="1" spcCol="1270" anchor="ctr" anchorCtr="0">
          <a:noAutofit/>
        </a:bodyPr>
        <a:lstStyle/>
        <a:p>
          <a:pPr lvl="0" algn="ctr" defTabSz="1822450">
            <a:lnSpc>
              <a:spcPct val="90000"/>
            </a:lnSpc>
            <a:spcBef>
              <a:spcPct val="0"/>
            </a:spcBef>
            <a:spcAft>
              <a:spcPct val="35000"/>
            </a:spcAft>
          </a:pPr>
          <a:r>
            <a:rPr lang="es-AR" sz="4100" kern="1200" dirty="0" smtClean="0"/>
            <a:t>En el Transporte</a:t>
          </a:r>
        </a:p>
      </dsp:txBody>
      <dsp:txXfrm rot="10800000">
        <a:off x="1883872" y="2308282"/>
        <a:ext cx="5493364" cy="888513"/>
      </dsp:txXfrm>
    </dsp:sp>
    <dsp:sp modelId="{6482F002-967D-4F37-9742-2B5E35EB66FD}">
      <dsp:nvSpPr>
        <dsp:cNvPr id="0" name=""/>
        <dsp:cNvSpPr/>
      </dsp:nvSpPr>
      <dsp:spPr>
        <a:xfrm>
          <a:off x="1217488" y="2308282"/>
          <a:ext cx="888513" cy="888513"/>
        </a:xfrm>
        <a:prstGeom prst="ellipse">
          <a:avLst/>
        </a:prstGeom>
        <a:blipFill rotWithShape="1">
          <a:blip xmlns:r="http://schemas.openxmlformats.org/officeDocument/2006/relationships" r:embed="rId3">
            <a:duotone>
              <a:schemeClr val="accent4">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3A9272-D831-43BA-9762-B045A04DCAB4}">
      <dsp:nvSpPr>
        <dsp:cNvPr id="0" name=""/>
        <dsp:cNvSpPr/>
      </dsp:nvSpPr>
      <dsp:spPr>
        <a:xfrm rot="10800000">
          <a:off x="1661744" y="3462024"/>
          <a:ext cx="5715492" cy="888513"/>
        </a:xfrm>
        <a:prstGeom prst="homePlat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810" tIns="156210" rIns="291592" bIns="156210" numCol="1" spcCol="1270" anchor="ctr" anchorCtr="0">
          <a:noAutofit/>
        </a:bodyPr>
        <a:lstStyle/>
        <a:p>
          <a:pPr lvl="0" algn="ctr" defTabSz="1822450">
            <a:lnSpc>
              <a:spcPct val="90000"/>
            </a:lnSpc>
            <a:spcBef>
              <a:spcPct val="0"/>
            </a:spcBef>
            <a:spcAft>
              <a:spcPct val="35000"/>
            </a:spcAft>
          </a:pPr>
          <a:r>
            <a:rPr lang="es-AR" sz="4100" kern="1200" dirty="0" smtClean="0"/>
            <a:t>De Comunicación</a:t>
          </a:r>
        </a:p>
      </dsp:txBody>
      <dsp:txXfrm rot="10800000">
        <a:off x="1883872" y="3462024"/>
        <a:ext cx="5493364" cy="888513"/>
      </dsp:txXfrm>
    </dsp:sp>
    <dsp:sp modelId="{B86B01B1-5108-4B64-B450-EECE6854FB60}">
      <dsp:nvSpPr>
        <dsp:cNvPr id="0" name=""/>
        <dsp:cNvSpPr/>
      </dsp:nvSpPr>
      <dsp:spPr>
        <a:xfrm>
          <a:off x="1217488" y="3462024"/>
          <a:ext cx="888513" cy="888513"/>
        </a:xfrm>
        <a:prstGeom prst="ellipse">
          <a:avLst/>
        </a:prstGeom>
        <a:blipFill rotWithShape="1">
          <a:blip xmlns:r="http://schemas.openxmlformats.org/officeDocument/2006/relationships" r:embed="rId4">
            <a:duotone>
              <a:schemeClr val="accent5">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DCFE1-1C37-4A89-AA74-99AC1A234191}">
      <dsp:nvSpPr>
        <dsp:cNvPr id="0" name=""/>
        <dsp:cNvSpPr/>
      </dsp:nvSpPr>
      <dsp:spPr>
        <a:xfrm>
          <a:off x="0" y="417429"/>
          <a:ext cx="8594725" cy="6048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5BAAEB-DE66-445B-A729-5F66A1A73DAC}">
      <dsp:nvSpPr>
        <dsp:cNvPr id="0" name=""/>
        <dsp:cNvSpPr/>
      </dsp:nvSpPr>
      <dsp:spPr>
        <a:xfrm>
          <a:off x="429736" y="63189"/>
          <a:ext cx="6016307" cy="7084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lvl="0" algn="l" defTabSz="1066800">
            <a:lnSpc>
              <a:spcPct val="90000"/>
            </a:lnSpc>
            <a:spcBef>
              <a:spcPct val="0"/>
            </a:spcBef>
            <a:spcAft>
              <a:spcPct val="35000"/>
            </a:spcAft>
          </a:pPr>
          <a:r>
            <a:rPr lang="es-ES" sz="2400" kern="1200" dirty="0" smtClean="0"/>
            <a:t>ACCESIBILIDAD</a:t>
          </a:r>
          <a:endParaRPr lang="es-ES" sz="2400" kern="1200" dirty="0"/>
        </a:p>
      </dsp:txBody>
      <dsp:txXfrm>
        <a:off x="464321" y="97774"/>
        <a:ext cx="5947137" cy="639310"/>
      </dsp:txXfrm>
    </dsp:sp>
    <dsp:sp modelId="{C210A0F5-B326-4FF4-A37E-04639A2BA973}">
      <dsp:nvSpPr>
        <dsp:cNvPr id="0" name=""/>
        <dsp:cNvSpPr/>
      </dsp:nvSpPr>
      <dsp:spPr>
        <a:xfrm>
          <a:off x="0" y="1506069"/>
          <a:ext cx="8594725" cy="6048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09EE83-8072-442C-B450-BCC47738D514}">
      <dsp:nvSpPr>
        <dsp:cNvPr id="0" name=""/>
        <dsp:cNvSpPr/>
      </dsp:nvSpPr>
      <dsp:spPr>
        <a:xfrm>
          <a:off x="429736" y="1151829"/>
          <a:ext cx="6016307" cy="70848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lvl="0" algn="l" defTabSz="1066800">
            <a:lnSpc>
              <a:spcPct val="90000"/>
            </a:lnSpc>
            <a:spcBef>
              <a:spcPct val="0"/>
            </a:spcBef>
            <a:spcAft>
              <a:spcPct val="35000"/>
            </a:spcAft>
          </a:pPr>
          <a:r>
            <a:rPr lang="es-ES" sz="2400" kern="1200" dirty="0" smtClean="0"/>
            <a:t>ADAPTABILIDAD</a:t>
          </a:r>
          <a:endParaRPr lang="es-ES" sz="2400" kern="1200" dirty="0"/>
        </a:p>
      </dsp:txBody>
      <dsp:txXfrm>
        <a:off x="464321" y="1186414"/>
        <a:ext cx="5947137" cy="639310"/>
      </dsp:txXfrm>
    </dsp:sp>
    <dsp:sp modelId="{9206A33B-E3F2-4D81-9F43-B6455B107123}">
      <dsp:nvSpPr>
        <dsp:cNvPr id="0" name=""/>
        <dsp:cNvSpPr/>
      </dsp:nvSpPr>
      <dsp:spPr>
        <a:xfrm>
          <a:off x="0" y="2594709"/>
          <a:ext cx="8594725" cy="60480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FE4A2F-6BFC-4795-99C2-71E33D754870}">
      <dsp:nvSpPr>
        <dsp:cNvPr id="0" name=""/>
        <dsp:cNvSpPr/>
      </dsp:nvSpPr>
      <dsp:spPr>
        <a:xfrm>
          <a:off x="429736" y="2240469"/>
          <a:ext cx="6016307" cy="70848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lvl="0" algn="l" defTabSz="1066800">
            <a:lnSpc>
              <a:spcPct val="90000"/>
            </a:lnSpc>
            <a:spcBef>
              <a:spcPct val="0"/>
            </a:spcBef>
            <a:spcAft>
              <a:spcPct val="35000"/>
            </a:spcAft>
          </a:pPr>
          <a:r>
            <a:rPr lang="es-ES" sz="2400" kern="1200" dirty="0" smtClean="0"/>
            <a:t>PRACTICABILIDAD</a:t>
          </a:r>
          <a:endParaRPr lang="es-ES" sz="2400" kern="1200" dirty="0"/>
        </a:p>
      </dsp:txBody>
      <dsp:txXfrm>
        <a:off x="464321" y="2275054"/>
        <a:ext cx="5947137" cy="639310"/>
      </dsp:txXfrm>
    </dsp:sp>
    <dsp:sp modelId="{0C25C88A-3482-413F-AA51-C7695541C76A}">
      <dsp:nvSpPr>
        <dsp:cNvPr id="0" name=""/>
        <dsp:cNvSpPr/>
      </dsp:nvSpPr>
      <dsp:spPr>
        <a:xfrm>
          <a:off x="0" y="3683349"/>
          <a:ext cx="8594725" cy="6048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F576B4-0DEF-485D-B437-A26DA2CEB07C}">
      <dsp:nvSpPr>
        <dsp:cNvPr id="0" name=""/>
        <dsp:cNvSpPr/>
      </dsp:nvSpPr>
      <dsp:spPr>
        <a:xfrm>
          <a:off x="429736" y="3329109"/>
          <a:ext cx="6016307" cy="70848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lvl="0" algn="l" defTabSz="1066800">
            <a:lnSpc>
              <a:spcPct val="90000"/>
            </a:lnSpc>
            <a:spcBef>
              <a:spcPct val="0"/>
            </a:spcBef>
            <a:spcAft>
              <a:spcPct val="35000"/>
            </a:spcAft>
          </a:pPr>
          <a:r>
            <a:rPr lang="es-ES" sz="2400" kern="1200" dirty="0" smtClean="0"/>
            <a:t>ITINERARIO ACCESIBLE</a:t>
          </a:r>
          <a:endParaRPr lang="es-ES" sz="2400" kern="1200" dirty="0"/>
        </a:p>
      </dsp:txBody>
      <dsp:txXfrm>
        <a:off x="464321" y="3363694"/>
        <a:ext cx="5947137" cy="639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4C19D-4BF6-4A03-9D49-04B3371AF97A}">
      <dsp:nvSpPr>
        <dsp:cNvPr id="0" name=""/>
        <dsp:cNvSpPr/>
      </dsp:nvSpPr>
      <dsp:spPr>
        <a:xfrm rot="10800000">
          <a:off x="1563333" y="464"/>
          <a:ext cx="5715492" cy="494868"/>
        </a:xfrm>
        <a:prstGeom prst="homePlat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223" tIns="83820" rIns="156464" bIns="83820" numCol="1" spcCol="1270" anchor="ctr" anchorCtr="0">
          <a:noAutofit/>
        </a:bodyPr>
        <a:lstStyle/>
        <a:p>
          <a:pPr lvl="0" algn="ctr" defTabSz="977900">
            <a:lnSpc>
              <a:spcPct val="90000"/>
            </a:lnSpc>
            <a:spcBef>
              <a:spcPct val="0"/>
            </a:spcBef>
            <a:spcAft>
              <a:spcPct val="35000"/>
            </a:spcAft>
          </a:pPr>
          <a:r>
            <a:rPr lang="es-AR" sz="2200" kern="1200" dirty="0" smtClean="0"/>
            <a:t>Igualdad de Uso</a:t>
          </a:r>
          <a:endParaRPr lang="es-ES" sz="2200" kern="1200" dirty="0"/>
        </a:p>
      </dsp:txBody>
      <dsp:txXfrm rot="10800000">
        <a:off x="1687050" y="464"/>
        <a:ext cx="5591775" cy="494868"/>
      </dsp:txXfrm>
    </dsp:sp>
    <dsp:sp modelId="{52695FD0-61B2-4ED0-9C0B-8F37592A0A52}">
      <dsp:nvSpPr>
        <dsp:cNvPr id="0" name=""/>
        <dsp:cNvSpPr/>
      </dsp:nvSpPr>
      <dsp:spPr>
        <a:xfrm>
          <a:off x="1315899" y="464"/>
          <a:ext cx="494868" cy="494868"/>
        </a:xfrm>
        <a:prstGeom prst="ellipse">
          <a:avLst/>
        </a:prstGeom>
        <a:blipFill rotWithShape="1">
          <a:blip xmlns:r="http://schemas.openxmlformats.org/officeDocument/2006/relationships" r:embed="rId1">
            <a:duotone>
              <a:schemeClr val="accent2">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5EAEC-40BB-44C9-87D8-C96AD183D553}">
      <dsp:nvSpPr>
        <dsp:cNvPr id="0" name=""/>
        <dsp:cNvSpPr/>
      </dsp:nvSpPr>
      <dsp:spPr>
        <a:xfrm rot="10800000">
          <a:off x="1563333" y="643054"/>
          <a:ext cx="5715492" cy="494868"/>
        </a:xfrm>
        <a:prstGeom prst="homePlat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223" tIns="83820" rIns="156464" bIns="83820" numCol="1" spcCol="1270" anchor="ctr" anchorCtr="0">
          <a:noAutofit/>
        </a:bodyPr>
        <a:lstStyle/>
        <a:p>
          <a:pPr lvl="0" algn="ctr" defTabSz="977900">
            <a:lnSpc>
              <a:spcPct val="90000"/>
            </a:lnSpc>
            <a:spcBef>
              <a:spcPct val="0"/>
            </a:spcBef>
            <a:spcAft>
              <a:spcPct val="35000"/>
            </a:spcAft>
          </a:pPr>
          <a:r>
            <a:rPr lang="es-AR" sz="2200" kern="1200" dirty="0" smtClean="0"/>
            <a:t>Uso Flexible</a:t>
          </a:r>
          <a:endParaRPr lang="es-ES" sz="2200" kern="1200" dirty="0"/>
        </a:p>
      </dsp:txBody>
      <dsp:txXfrm rot="10800000">
        <a:off x="1687050" y="643054"/>
        <a:ext cx="5591775" cy="494868"/>
      </dsp:txXfrm>
    </dsp:sp>
    <dsp:sp modelId="{9A3F3045-B646-4B96-9D03-A7062652360A}">
      <dsp:nvSpPr>
        <dsp:cNvPr id="0" name=""/>
        <dsp:cNvSpPr/>
      </dsp:nvSpPr>
      <dsp:spPr>
        <a:xfrm>
          <a:off x="1315899" y="643054"/>
          <a:ext cx="494868" cy="494868"/>
        </a:xfrm>
        <a:prstGeom prst="ellipse">
          <a:avLst/>
        </a:prstGeom>
        <a:blipFill rotWithShape="1">
          <a:blip xmlns:r="http://schemas.openxmlformats.org/officeDocument/2006/relationships" r:embed="rId2">
            <a:duotone>
              <a:schemeClr val="accent3">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9DDCA3-FFD7-471F-9EF3-1BB02E829B92}">
      <dsp:nvSpPr>
        <dsp:cNvPr id="0" name=""/>
        <dsp:cNvSpPr/>
      </dsp:nvSpPr>
      <dsp:spPr>
        <a:xfrm rot="10800000">
          <a:off x="1563333" y="1285644"/>
          <a:ext cx="5715492" cy="494868"/>
        </a:xfrm>
        <a:prstGeom prst="homePlat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223" tIns="83820" rIns="156464" bIns="83820" numCol="1" spcCol="1270" anchor="ctr" anchorCtr="0">
          <a:noAutofit/>
        </a:bodyPr>
        <a:lstStyle/>
        <a:p>
          <a:pPr lvl="0" algn="ctr" defTabSz="977900">
            <a:lnSpc>
              <a:spcPct val="90000"/>
            </a:lnSpc>
            <a:spcBef>
              <a:spcPct val="0"/>
            </a:spcBef>
            <a:spcAft>
              <a:spcPct val="35000"/>
            </a:spcAft>
          </a:pPr>
          <a:r>
            <a:rPr lang="es-AR" sz="2200" kern="1200" dirty="0" smtClean="0"/>
            <a:t>Uso Simple y Funcional</a:t>
          </a:r>
          <a:endParaRPr lang="es-ES" sz="2200" kern="1200" dirty="0"/>
        </a:p>
      </dsp:txBody>
      <dsp:txXfrm rot="10800000">
        <a:off x="1687050" y="1285644"/>
        <a:ext cx="5591775" cy="494868"/>
      </dsp:txXfrm>
    </dsp:sp>
    <dsp:sp modelId="{13105D74-1A61-4706-85AD-F2C58D396327}">
      <dsp:nvSpPr>
        <dsp:cNvPr id="0" name=""/>
        <dsp:cNvSpPr/>
      </dsp:nvSpPr>
      <dsp:spPr>
        <a:xfrm>
          <a:off x="1315899" y="1285644"/>
          <a:ext cx="494868" cy="494868"/>
        </a:xfrm>
        <a:prstGeom prst="ellipse">
          <a:avLst/>
        </a:prstGeom>
        <a:blipFill rotWithShape="1">
          <a:blip xmlns:r="http://schemas.openxmlformats.org/officeDocument/2006/relationships" r:embed="rId3">
            <a:duotone>
              <a:schemeClr val="accent4">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AB8D7C-52F9-4E6A-9967-25950544DF47}">
      <dsp:nvSpPr>
        <dsp:cNvPr id="0" name=""/>
        <dsp:cNvSpPr/>
      </dsp:nvSpPr>
      <dsp:spPr>
        <a:xfrm rot="10800000">
          <a:off x="1563333" y="1928234"/>
          <a:ext cx="5715492" cy="494868"/>
        </a:xfrm>
        <a:prstGeom prst="homePlat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223" tIns="83820" rIns="156464" bIns="83820" numCol="1" spcCol="1270" anchor="ctr" anchorCtr="0">
          <a:noAutofit/>
        </a:bodyPr>
        <a:lstStyle/>
        <a:p>
          <a:pPr lvl="0" algn="ctr" defTabSz="977900">
            <a:lnSpc>
              <a:spcPct val="90000"/>
            </a:lnSpc>
            <a:spcBef>
              <a:spcPct val="0"/>
            </a:spcBef>
            <a:spcAft>
              <a:spcPct val="35000"/>
            </a:spcAft>
          </a:pPr>
          <a:r>
            <a:rPr lang="es-AR" sz="2200" kern="1200" dirty="0" smtClean="0"/>
            <a:t>Información Comprensible</a:t>
          </a:r>
          <a:endParaRPr lang="es-ES" sz="2200" kern="1200" dirty="0"/>
        </a:p>
      </dsp:txBody>
      <dsp:txXfrm rot="10800000">
        <a:off x="1687050" y="1928234"/>
        <a:ext cx="5591775" cy="494868"/>
      </dsp:txXfrm>
    </dsp:sp>
    <dsp:sp modelId="{99B9F34D-7AC4-4B19-833C-057AAEA7A55A}">
      <dsp:nvSpPr>
        <dsp:cNvPr id="0" name=""/>
        <dsp:cNvSpPr/>
      </dsp:nvSpPr>
      <dsp:spPr>
        <a:xfrm>
          <a:off x="1315899" y="1928234"/>
          <a:ext cx="494868" cy="494868"/>
        </a:xfrm>
        <a:prstGeom prst="ellipse">
          <a:avLst/>
        </a:prstGeom>
        <a:blipFill rotWithShape="1">
          <a:blip xmlns:r="http://schemas.openxmlformats.org/officeDocument/2006/relationships" r:embed="rId4">
            <a:duotone>
              <a:schemeClr val="accent5">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FE13C1-5F34-40CD-89B9-C0FED0302F64}">
      <dsp:nvSpPr>
        <dsp:cNvPr id="0" name=""/>
        <dsp:cNvSpPr/>
      </dsp:nvSpPr>
      <dsp:spPr>
        <a:xfrm rot="10800000">
          <a:off x="1563333" y="2570824"/>
          <a:ext cx="5715492" cy="494868"/>
        </a:xfrm>
        <a:prstGeom prst="homePlat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223" tIns="83820" rIns="156464" bIns="83820" numCol="1" spcCol="1270" anchor="ctr" anchorCtr="0">
          <a:noAutofit/>
        </a:bodyPr>
        <a:lstStyle/>
        <a:p>
          <a:pPr lvl="0" algn="ctr" defTabSz="977900">
            <a:lnSpc>
              <a:spcPct val="90000"/>
            </a:lnSpc>
            <a:spcBef>
              <a:spcPct val="0"/>
            </a:spcBef>
            <a:spcAft>
              <a:spcPct val="35000"/>
            </a:spcAft>
          </a:pPr>
          <a:r>
            <a:rPr lang="es-AR" sz="2200" kern="1200" dirty="0" smtClean="0"/>
            <a:t>Tolerancia al Error</a:t>
          </a:r>
          <a:endParaRPr lang="es-ES" sz="2200" kern="1200" dirty="0"/>
        </a:p>
      </dsp:txBody>
      <dsp:txXfrm rot="10800000">
        <a:off x="1687050" y="2570824"/>
        <a:ext cx="5591775" cy="494868"/>
      </dsp:txXfrm>
    </dsp:sp>
    <dsp:sp modelId="{47F9C5A2-7510-477E-BE8C-12BA969DBC61}">
      <dsp:nvSpPr>
        <dsp:cNvPr id="0" name=""/>
        <dsp:cNvSpPr/>
      </dsp:nvSpPr>
      <dsp:spPr>
        <a:xfrm>
          <a:off x="1315899" y="2570824"/>
          <a:ext cx="494868" cy="494868"/>
        </a:xfrm>
        <a:prstGeom prst="ellipse">
          <a:avLst/>
        </a:prstGeom>
        <a:blipFill rotWithShape="1">
          <a:blip xmlns:r="http://schemas.openxmlformats.org/officeDocument/2006/relationships" r:embed="rId5">
            <a:duotone>
              <a:schemeClr val="accent6">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903A97-4E35-43A3-9A64-E05C75435204}">
      <dsp:nvSpPr>
        <dsp:cNvPr id="0" name=""/>
        <dsp:cNvSpPr/>
      </dsp:nvSpPr>
      <dsp:spPr>
        <a:xfrm rot="10800000">
          <a:off x="1563333" y="3213414"/>
          <a:ext cx="5715492" cy="494868"/>
        </a:xfrm>
        <a:prstGeom prst="homePlat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223" tIns="83820" rIns="156464" bIns="83820" numCol="1" spcCol="1270" anchor="ctr" anchorCtr="0">
          <a:noAutofit/>
        </a:bodyPr>
        <a:lstStyle/>
        <a:p>
          <a:pPr lvl="0" algn="ctr" defTabSz="977900">
            <a:lnSpc>
              <a:spcPct val="90000"/>
            </a:lnSpc>
            <a:spcBef>
              <a:spcPct val="0"/>
            </a:spcBef>
            <a:spcAft>
              <a:spcPct val="35000"/>
            </a:spcAft>
          </a:pPr>
          <a:r>
            <a:rPr lang="es-AR" sz="2200" kern="1200" dirty="0" smtClean="0"/>
            <a:t>Bajo Esfuerzo Físico</a:t>
          </a:r>
          <a:endParaRPr lang="es-ES" sz="2200" kern="1200" dirty="0"/>
        </a:p>
      </dsp:txBody>
      <dsp:txXfrm rot="10800000">
        <a:off x="1687050" y="3213414"/>
        <a:ext cx="5591775" cy="494868"/>
      </dsp:txXfrm>
    </dsp:sp>
    <dsp:sp modelId="{A00B9778-2B73-479F-92B7-1A28CA67BC58}">
      <dsp:nvSpPr>
        <dsp:cNvPr id="0" name=""/>
        <dsp:cNvSpPr/>
      </dsp:nvSpPr>
      <dsp:spPr>
        <a:xfrm>
          <a:off x="1315899" y="3213414"/>
          <a:ext cx="494868" cy="494868"/>
        </a:xfrm>
        <a:prstGeom prst="ellipse">
          <a:avLst/>
        </a:prstGeom>
        <a:blipFill rotWithShape="1">
          <a:blip xmlns:r="http://schemas.openxmlformats.org/officeDocument/2006/relationships" r:embed="rId6">
            <a:duotone>
              <a:schemeClr val="accent2">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983A49-52B6-4814-BD92-C64DFA9DD0DE}">
      <dsp:nvSpPr>
        <dsp:cNvPr id="0" name=""/>
        <dsp:cNvSpPr/>
      </dsp:nvSpPr>
      <dsp:spPr>
        <a:xfrm rot="10800000">
          <a:off x="1563333" y="3856004"/>
          <a:ext cx="5715492" cy="494868"/>
        </a:xfrm>
        <a:prstGeom prst="homePlat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223" tIns="83820" rIns="156464" bIns="83820" numCol="1" spcCol="1270" anchor="ctr" anchorCtr="0">
          <a:noAutofit/>
        </a:bodyPr>
        <a:lstStyle/>
        <a:p>
          <a:pPr lvl="0" algn="ctr" defTabSz="977900">
            <a:lnSpc>
              <a:spcPct val="90000"/>
            </a:lnSpc>
            <a:spcBef>
              <a:spcPct val="0"/>
            </a:spcBef>
            <a:spcAft>
              <a:spcPct val="35000"/>
            </a:spcAft>
          </a:pPr>
          <a:r>
            <a:rPr lang="es-AR" sz="2200" kern="1200" dirty="0" smtClean="0"/>
            <a:t>Dimensiones Apropiadas</a:t>
          </a:r>
          <a:endParaRPr lang="es-ES" sz="2200" kern="1200" dirty="0"/>
        </a:p>
      </dsp:txBody>
      <dsp:txXfrm rot="10800000">
        <a:off x="1687050" y="3856004"/>
        <a:ext cx="5591775" cy="494868"/>
      </dsp:txXfrm>
    </dsp:sp>
    <dsp:sp modelId="{50AED469-8208-4026-8253-D8D5CB169130}">
      <dsp:nvSpPr>
        <dsp:cNvPr id="0" name=""/>
        <dsp:cNvSpPr/>
      </dsp:nvSpPr>
      <dsp:spPr>
        <a:xfrm>
          <a:off x="1315899" y="3856004"/>
          <a:ext cx="494868" cy="494868"/>
        </a:xfrm>
        <a:prstGeom prst="ellipse">
          <a:avLst/>
        </a:prstGeom>
        <a:blipFill rotWithShape="1">
          <a:blip xmlns:r="http://schemas.openxmlformats.org/officeDocument/2006/relationships" r:embed="rId7">
            <a:duotone>
              <a:schemeClr val="accent3">
                <a:shade val="45000"/>
                <a:satMod val="135000"/>
              </a:schemeClr>
              <a:prstClr val="white"/>
            </a:duotone>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2252F-41B6-43DC-8061-4A2C7FBED503}">
      <dsp:nvSpPr>
        <dsp:cNvPr id="0" name=""/>
        <dsp:cNvSpPr/>
      </dsp:nvSpPr>
      <dsp:spPr>
        <a:xfrm>
          <a:off x="0" y="24619"/>
          <a:ext cx="8594725" cy="100554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s-AR" sz="1800" kern="1200" dirty="0" smtClean="0"/>
            <a:t>Una superficie entre dos porciones de materia o espacio que tienen un límite común.</a:t>
          </a:r>
          <a:endParaRPr lang="es-ES" sz="1800" kern="1200" dirty="0"/>
        </a:p>
      </dsp:txBody>
      <dsp:txXfrm>
        <a:off x="49087" y="73706"/>
        <a:ext cx="8496551" cy="907369"/>
      </dsp:txXfrm>
    </dsp:sp>
    <dsp:sp modelId="{F520D3C2-2FC7-4194-8A9D-5A79DC830910}">
      <dsp:nvSpPr>
        <dsp:cNvPr id="0" name=""/>
        <dsp:cNvSpPr/>
      </dsp:nvSpPr>
      <dsp:spPr>
        <a:xfrm>
          <a:off x="0" y="1030162"/>
          <a:ext cx="85947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AR" sz="1400" kern="1200" dirty="0" smtClean="0"/>
            <a:t>Asociado a la Hidrostática. Fines del Siglo XIX.</a:t>
          </a:r>
          <a:endParaRPr lang="es-ES" sz="1400" kern="1200" dirty="0"/>
        </a:p>
      </dsp:txBody>
      <dsp:txXfrm>
        <a:off x="0" y="1030162"/>
        <a:ext cx="8594725" cy="298080"/>
      </dsp:txXfrm>
    </dsp:sp>
    <dsp:sp modelId="{50C80F21-D4E3-4464-AD28-ED0867410CFF}">
      <dsp:nvSpPr>
        <dsp:cNvPr id="0" name=""/>
        <dsp:cNvSpPr/>
      </dsp:nvSpPr>
      <dsp:spPr>
        <a:xfrm>
          <a:off x="0" y="1328242"/>
          <a:ext cx="8594725" cy="1005543"/>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s-ES" sz="1800" kern="1200" dirty="0" smtClean="0"/>
            <a:t>Aparato diseñado para conectar dos instrumentos científicos, dispositivos, etcétera, para que puedan ser operados de manera conjunta.</a:t>
          </a:r>
          <a:endParaRPr lang="es-ES" sz="1800" kern="1200" dirty="0"/>
        </a:p>
      </dsp:txBody>
      <dsp:txXfrm>
        <a:off x="49087" y="1377329"/>
        <a:ext cx="8496551" cy="907369"/>
      </dsp:txXfrm>
    </dsp:sp>
    <dsp:sp modelId="{E11502AB-92F8-4159-9A32-3E1A86C21318}">
      <dsp:nvSpPr>
        <dsp:cNvPr id="0" name=""/>
        <dsp:cNvSpPr/>
      </dsp:nvSpPr>
      <dsp:spPr>
        <a:xfrm>
          <a:off x="0" y="2333785"/>
          <a:ext cx="859472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AR" sz="1400" kern="1200" dirty="0" smtClean="0"/>
            <a:t>Dispositivo hardware que garantiza la comunicación (entendida como intercambio de datos).</a:t>
          </a:r>
          <a:endParaRPr lang="es-ES" sz="1400" kern="1200" dirty="0"/>
        </a:p>
      </dsp:txBody>
      <dsp:txXfrm>
        <a:off x="0" y="2333785"/>
        <a:ext cx="8594725" cy="298080"/>
      </dsp:txXfrm>
    </dsp:sp>
    <dsp:sp modelId="{42C81907-FBA3-4D09-A287-6C6895FD18CC}">
      <dsp:nvSpPr>
        <dsp:cNvPr id="0" name=""/>
        <dsp:cNvSpPr/>
      </dsp:nvSpPr>
      <dsp:spPr>
        <a:xfrm>
          <a:off x="0" y="2631865"/>
          <a:ext cx="8594725" cy="1005543"/>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s-AR" sz="1800" kern="1200" dirty="0" smtClean="0"/>
            <a:t>Un medio o lugar de interacción entre dos sistemas, organizaciones, etcétera; un punto de encuentro o territorio en común entre dos partes, sistemas o disciplinas; también interacción, unión, diálogo.</a:t>
          </a:r>
          <a:endParaRPr lang="es-ES" sz="1800" kern="1200" dirty="0"/>
        </a:p>
      </dsp:txBody>
      <dsp:txXfrm>
        <a:off x="49087" y="2680952"/>
        <a:ext cx="8496551" cy="907369"/>
      </dsp:txXfrm>
    </dsp:sp>
    <dsp:sp modelId="{099C2FC6-3DBC-492C-AD5C-19892BCCACD3}">
      <dsp:nvSpPr>
        <dsp:cNvPr id="0" name=""/>
        <dsp:cNvSpPr/>
      </dsp:nvSpPr>
      <dsp:spPr>
        <a:xfrm>
          <a:off x="0" y="3637408"/>
          <a:ext cx="8594725"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88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AR" sz="1400" kern="1200" dirty="0" smtClean="0"/>
            <a:t>Noción más contemporánea.</a:t>
          </a:r>
          <a:endParaRPr lang="es-ES" sz="1400" kern="1200" dirty="0"/>
        </a:p>
        <a:p>
          <a:pPr marL="114300" lvl="1" indent="-114300" algn="l" defTabSz="622300">
            <a:lnSpc>
              <a:spcPct val="90000"/>
            </a:lnSpc>
            <a:spcBef>
              <a:spcPct val="0"/>
            </a:spcBef>
            <a:spcAft>
              <a:spcPct val="20000"/>
            </a:spcAft>
            <a:buChar char="••"/>
          </a:pPr>
          <a:r>
            <a:rPr lang="es-AR" sz="1400" kern="1200" dirty="0" smtClean="0"/>
            <a:t>Human Interface </a:t>
          </a:r>
          <a:r>
            <a:rPr lang="es-AR" sz="1400" kern="1200" dirty="0" err="1" smtClean="0"/>
            <a:t>Guidelines</a:t>
          </a:r>
          <a:r>
            <a:rPr lang="es-AR" sz="1400" kern="1200" dirty="0" smtClean="0"/>
            <a:t> de Apple, 1995: “reglas y convenciones a través de las cuales un sistemas de computación comunica con su operador”.</a:t>
          </a:r>
          <a:endParaRPr lang="es-ES" sz="1400" kern="1200" dirty="0"/>
        </a:p>
      </dsp:txBody>
      <dsp:txXfrm>
        <a:off x="0" y="3637408"/>
        <a:ext cx="8594725" cy="6893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E9DA1-B455-479C-AEFE-A337D0169DD9}" type="datetimeFigureOut">
              <a:rPr lang="es-ES" smtClean="0"/>
              <a:t>18/05/2017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979A0-D458-402C-BC4F-11F1C74DD89B}" type="slidenum">
              <a:rPr lang="es-ES" smtClean="0"/>
              <a:t>‹Nº›</a:t>
            </a:fld>
            <a:endParaRPr lang="es-ES"/>
          </a:p>
        </p:txBody>
      </p:sp>
    </p:spTree>
    <p:extLst>
      <p:ext uri="{BB962C8B-B14F-4D97-AF65-F5344CB8AC3E}">
        <p14:creationId xmlns:p14="http://schemas.microsoft.com/office/powerpoint/2010/main" val="2373833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u="none" strike="noStrike" kern="1200" baseline="0" dirty="0" smtClean="0">
                <a:solidFill>
                  <a:schemeClr val="tx1"/>
                </a:solidFill>
                <a:latin typeface="+mn-lt"/>
                <a:ea typeface="+mn-ea"/>
                <a:cs typeface="+mn-cs"/>
              </a:rPr>
              <a:t>Sistemas alternativos y aumentativos de acceso a la información del entorno</a:t>
            </a:r>
            <a:r>
              <a:rPr lang="es-AR" sz="1200" b="0" i="0" u="none" strike="noStrike" kern="1200" baseline="0" dirty="0" smtClean="0">
                <a:solidFill>
                  <a:schemeClr val="tx1"/>
                </a:solidFill>
                <a:latin typeface="+mn-lt"/>
                <a:ea typeface="+mn-ea"/>
                <a:cs typeface="+mn-cs"/>
              </a:rPr>
              <a:t>: Englobamos en este epígrafe a las ayudas para personas con discapacidad visual y/o auditiva. Por ejemplo, un audífono, carteles en braille, </a:t>
            </a:r>
            <a:r>
              <a:rPr lang="es-ES" sz="1200" b="0" i="0" u="none" strike="noStrike" kern="1200" baseline="0" dirty="0" smtClean="0">
                <a:solidFill>
                  <a:schemeClr val="tx1"/>
                </a:solidFill>
                <a:latin typeface="+mn-lt"/>
                <a:ea typeface="+mn-ea"/>
                <a:cs typeface="+mn-cs"/>
              </a:rPr>
              <a:t>carteles icónicos.</a:t>
            </a:r>
          </a:p>
          <a:p>
            <a:r>
              <a:rPr lang="es-AR" sz="1200" b="1" i="0" u="none" strike="noStrike" kern="1200" baseline="0" dirty="0" smtClean="0">
                <a:solidFill>
                  <a:schemeClr val="tx1"/>
                </a:solidFill>
                <a:latin typeface="+mn-lt"/>
                <a:ea typeface="+mn-ea"/>
                <a:cs typeface="+mn-cs"/>
              </a:rPr>
              <a:t>Tecnologías de acceso a la computadora (</a:t>
            </a:r>
            <a:r>
              <a:rPr lang="es-AR" sz="1200" b="1" i="0" u="none" strike="noStrike" kern="1200" baseline="0" dirty="0" err="1" smtClean="0">
                <a:solidFill>
                  <a:schemeClr val="tx1"/>
                </a:solidFill>
                <a:latin typeface="+mn-lt"/>
                <a:ea typeface="+mn-ea"/>
                <a:cs typeface="+mn-cs"/>
              </a:rPr>
              <a:t>Adaptative</a:t>
            </a:r>
            <a:r>
              <a:rPr lang="es-AR" sz="1200" b="1" i="0" u="none" strike="noStrike" kern="1200" baseline="0" dirty="0" smtClean="0">
                <a:solidFill>
                  <a:schemeClr val="tx1"/>
                </a:solidFill>
                <a:latin typeface="+mn-lt"/>
                <a:ea typeface="+mn-ea"/>
                <a:cs typeface="+mn-cs"/>
              </a:rPr>
              <a:t> </a:t>
            </a:r>
            <a:r>
              <a:rPr lang="es-AR" sz="1200" b="1" i="0" u="none" strike="noStrike" kern="1200" baseline="0" dirty="0" err="1" smtClean="0">
                <a:solidFill>
                  <a:schemeClr val="tx1"/>
                </a:solidFill>
                <a:latin typeface="+mn-lt"/>
                <a:ea typeface="+mn-ea"/>
                <a:cs typeface="+mn-cs"/>
              </a:rPr>
              <a:t>Technology</a:t>
            </a:r>
            <a:r>
              <a:rPr lang="es-AR" sz="1200" b="1" i="0" u="none" strike="noStrike" kern="1200" baseline="0" dirty="0" smtClean="0">
                <a:solidFill>
                  <a:schemeClr val="tx1"/>
                </a:solidFill>
                <a:latin typeface="+mn-lt"/>
                <a:ea typeface="+mn-ea"/>
                <a:cs typeface="+mn-cs"/>
              </a:rPr>
              <a:t>)</a:t>
            </a:r>
            <a:r>
              <a:rPr lang="es-AR" sz="1200" b="0" i="0" u="none" strike="noStrike" kern="1200" baseline="0" dirty="0" smtClean="0">
                <a:solidFill>
                  <a:schemeClr val="tx1"/>
                </a:solidFill>
                <a:latin typeface="+mn-lt"/>
                <a:ea typeface="+mn-ea"/>
                <a:cs typeface="+mn-cs"/>
              </a:rPr>
              <a:t>: Englobamos aquí todos los sistemas (hardware y software) que permiten a personas con discapacidad física o sensorial utilizar los sistemas informáticos convencionales. • </a:t>
            </a:r>
            <a:r>
              <a:rPr lang="es-AR" sz="1200" b="1" i="0" u="none" strike="noStrike" kern="1200" baseline="0" dirty="0" smtClean="0">
                <a:solidFill>
                  <a:schemeClr val="tx1"/>
                </a:solidFill>
                <a:latin typeface="+mn-lt"/>
                <a:ea typeface="+mn-ea"/>
                <a:cs typeface="+mn-cs"/>
              </a:rPr>
              <a:t>Sistemas alternativos y aumentativos de comunicación</a:t>
            </a:r>
            <a:r>
              <a:rPr lang="es-AR" sz="1200" b="0" i="0" u="none" strike="noStrike" kern="1200" baseline="0" dirty="0" smtClean="0">
                <a:solidFill>
                  <a:schemeClr val="tx1"/>
                </a:solidFill>
                <a:latin typeface="+mn-lt"/>
                <a:ea typeface="+mn-ea"/>
                <a:cs typeface="+mn-cs"/>
              </a:rPr>
              <a:t>: Sistemas pensados para las personas que por su discapacidad no pueden utilizar el </a:t>
            </a:r>
            <a:r>
              <a:rPr lang="es-ES" sz="1200" b="0" i="0" u="none" strike="noStrike" kern="1200" baseline="0" dirty="0" smtClean="0">
                <a:solidFill>
                  <a:schemeClr val="tx1"/>
                </a:solidFill>
                <a:latin typeface="+mn-lt"/>
                <a:ea typeface="+mn-ea"/>
                <a:cs typeface="+mn-cs"/>
              </a:rPr>
              <a:t>código verbal-oral-lingüístico de comunicación. Comunicadores especiales.</a:t>
            </a:r>
          </a:p>
          <a:p>
            <a:r>
              <a:rPr lang="es-AR" sz="1200" b="1" i="0" u="none" strike="noStrike" kern="1200" baseline="0" dirty="0" smtClean="0">
                <a:solidFill>
                  <a:schemeClr val="tx1"/>
                </a:solidFill>
                <a:latin typeface="+mn-lt"/>
                <a:ea typeface="+mn-ea"/>
                <a:cs typeface="+mn-cs"/>
              </a:rPr>
              <a:t>Tecnologías para la movilidad personal</a:t>
            </a:r>
            <a:r>
              <a:rPr lang="es-AR" sz="1200" b="0" i="0" u="none" strike="noStrike" kern="1200" baseline="0" dirty="0" smtClean="0">
                <a:solidFill>
                  <a:schemeClr val="tx1"/>
                </a:solidFill>
                <a:latin typeface="+mn-lt"/>
                <a:ea typeface="+mn-ea"/>
                <a:cs typeface="+mn-cs"/>
              </a:rPr>
              <a:t>: Se incluyen todos los sistemas para la movilidad personal, sillas de ruedas (manuales y autopropulsadas), </a:t>
            </a:r>
            <a:r>
              <a:rPr lang="es-ES" sz="1200" b="0" i="0" u="none" strike="noStrike" kern="1200" baseline="0" dirty="0" smtClean="0">
                <a:solidFill>
                  <a:schemeClr val="tx1"/>
                </a:solidFill>
                <a:latin typeface="+mn-lt"/>
                <a:ea typeface="+mn-ea"/>
                <a:cs typeface="+mn-cs"/>
              </a:rPr>
              <a:t>bastones, adaptaciones para vehículos de motor, etc.</a:t>
            </a:r>
          </a:p>
          <a:p>
            <a:r>
              <a:rPr lang="es-AR" sz="1200" b="1" i="0" u="none" strike="noStrike" kern="1200" baseline="0" dirty="0" smtClean="0">
                <a:solidFill>
                  <a:schemeClr val="tx1"/>
                </a:solidFill>
                <a:latin typeface="+mn-lt"/>
                <a:ea typeface="+mn-ea"/>
                <a:cs typeface="+mn-cs"/>
              </a:rPr>
              <a:t>Tecnologías para la manipulación y el control del entorno</a:t>
            </a:r>
            <a:r>
              <a:rPr lang="es-AR" sz="1200" b="0" i="0" u="none" strike="noStrike" kern="1200" baseline="0" dirty="0" smtClean="0">
                <a:solidFill>
                  <a:schemeClr val="tx1"/>
                </a:solidFill>
                <a:latin typeface="+mn-lt"/>
                <a:ea typeface="+mn-ea"/>
                <a:cs typeface="+mn-cs"/>
              </a:rPr>
              <a:t>: Se incluyen los sistemas electromecánicos que permiten la manipulación de objetos a personas con discapacidades físicas o sensoriales. Incluyen robots, dispositivos de apoyo para la manipulación, sistemas de electrónicos para el control del entorno como un control remoto, dispositivos </a:t>
            </a:r>
            <a:r>
              <a:rPr lang="es-AR" sz="1200" b="0" i="0" u="none" strike="noStrike" kern="1200" baseline="0" dirty="0" err="1" smtClean="0">
                <a:solidFill>
                  <a:schemeClr val="tx1"/>
                </a:solidFill>
                <a:latin typeface="+mn-lt"/>
                <a:ea typeface="+mn-ea"/>
                <a:cs typeface="+mn-cs"/>
              </a:rPr>
              <a:t>domóticos</a:t>
            </a:r>
            <a:r>
              <a:rPr lang="es-AR" sz="1200" b="0" i="0" u="none" strike="noStrike" kern="1200" baseline="0" dirty="0" smtClean="0">
                <a:solidFill>
                  <a:schemeClr val="tx1"/>
                </a:solidFill>
                <a:latin typeface="+mn-lt"/>
                <a:ea typeface="+mn-ea"/>
                <a:cs typeface="+mn-cs"/>
              </a:rPr>
              <a:t>, etc.</a:t>
            </a:r>
          </a:p>
          <a:p>
            <a:r>
              <a:rPr lang="es-ES" sz="1200" b="0" i="0" u="none" strike="noStrike" kern="1200" baseline="0" dirty="0" smtClean="0">
                <a:solidFill>
                  <a:schemeClr val="tx1"/>
                </a:solidFill>
                <a:latin typeface="+mn-lt"/>
                <a:ea typeface="+mn-ea"/>
                <a:cs typeface="+mn-cs"/>
              </a:rPr>
              <a:t>(de Cook y </a:t>
            </a:r>
            <a:r>
              <a:rPr lang="es-ES" sz="1200" b="0" i="0" u="none" strike="noStrike" kern="1200" baseline="0" dirty="0" err="1" smtClean="0">
                <a:solidFill>
                  <a:schemeClr val="tx1"/>
                </a:solidFill>
                <a:latin typeface="+mn-lt"/>
                <a:ea typeface="+mn-ea"/>
                <a:cs typeface="+mn-cs"/>
              </a:rPr>
              <a:t>Hussey</a:t>
            </a:r>
            <a:r>
              <a:rPr lang="es-ES" sz="1200" b="0" i="0" u="none" strike="noStrike" kern="1200" baseline="0" dirty="0" smtClean="0">
                <a:solidFill>
                  <a:schemeClr val="tx1"/>
                </a:solidFill>
                <a:latin typeface="+mn-lt"/>
                <a:ea typeface="+mn-ea"/>
                <a:cs typeface="+mn-cs"/>
              </a:rPr>
              <a:t>)</a:t>
            </a:r>
            <a:endParaRPr lang="es-ES" dirty="0"/>
          </a:p>
        </p:txBody>
      </p:sp>
      <p:sp>
        <p:nvSpPr>
          <p:cNvPr id="4" name="Marcador de número de diapositiva 3"/>
          <p:cNvSpPr>
            <a:spLocks noGrp="1"/>
          </p:cNvSpPr>
          <p:nvPr>
            <p:ph type="sldNum" sz="quarter" idx="10"/>
          </p:nvPr>
        </p:nvSpPr>
        <p:spPr/>
        <p:txBody>
          <a:bodyPr/>
          <a:lstStyle/>
          <a:p>
            <a:fld id="{61D979A0-D458-402C-BC4F-11F1C74DD89B}" type="slidenum">
              <a:rPr lang="es-ES" smtClean="0"/>
              <a:t>4</a:t>
            </a:fld>
            <a:endParaRPr lang="es-ES"/>
          </a:p>
        </p:txBody>
      </p:sp>
    </p:spTree>
    <p:extLst>
      <p:ext uri="{BB962C8B-B14F-4D97-AF65-F5344CB8AC3E}">
        <p14:creationId xmlns:p14="http://schemas.microsoft.com/office/powerpoint/2010/main" val="4136825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470E2D2-3B24-4752-9FE4-3E17615810CF}" type="slidenum">
              <a:rPr lang="es-ES" smtClean="0"/>
              <a:t>38</a:t>
            </a:fld>
            <a:endParaRPr lang="es-ES"/>
          </a:p>
        </p:txBody>
      </p:sp>
    </p:spTree>
    <p:extLst>
      <p:ext uri="{BB962C8B-B14F-4D97-AF65-F5344CB8AC3E}">
        <p14:creationId xmlns:p14="http://schemas.microsoft.com/office/powerpoint/2010/main" val="97836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b="1" dirty="0" smtClean="0"/>
              <a:t>ACCESIBILIDAD</a:t>
            </a:r>
            <a:r>
              <a:rPr lang="es-AR" dirty="0" smtClean="0"/>
              <a:t> Es la posibilidad para que las personas con discapacidad permanente o transitoria puedan desarrollar actividades en edificios y ámbitos urbanos, medios de transporte y medios de comunicación.</a:t>
            </a:r>
          </a:p>
          <a:p>
            <a:r>
              <a:rPr lang="es-AR" b="1" dirty="0" smtClean="0"/>
              <a:t>ADAPTABILIDAD</a:t>
            </a:r>
            <a:r>
              <a:rPr lang="es-AR" dirty="0" smtClean="0"/>
              <a:t> Es la posibilidad de modificar una estructura o un entorno físico para hacerlo accesible para personas con discapacidad.</a:t>
            </a:r>
          </a:p>
          <a:p>
            <a:r>
              <a:rPr lang="es-AR" b="1" dirty="0" smtClean="0"/>
              <a:t>PRACTICABILIDAD</a:t>
            </a:r>
            <a:r>
              <a:rPr lang="es-AR" dirty="0" smtClean="0"/>
              <a:t> Es la posibilidad de modificar una estructura o un entorno físico para hacerlo parcialmente accesible, brindando un grado restringido de adaptabilidad.</a:t>
            </a:r>
          </a:p>
          <a:p>
            <a:r>
              <a:rPr lang="es-AR" b="1" dirty="0" smtClean="0"/>
              <a:t>ITINERARIO ACCESIBLE </a:t>
            </a:r>
            <a:r>
              <a:rPr lang="es-AR" dirty="0" smtClean="0"/>
              <a:t>Es la parte libre del espacio destinado a la deambulación para todas las personas en todo el largo de su trazado. Permite establecer un primer criterio de ordenación de los diferentes ámbitos del edificio, su equipamiento y servicios.</a:t>
            </a:r>
          </a:p>
          <a:p>
            <a:endParaRPr lang="es-AR" dirty="0" smtClean="0"/>
          </a:p>
          <a:p>
            <a:r>
              <a:rPr lang="es-AR" dirty="0" smtClean="0"/>
              <a:t>Manual práctico de diseño universal. GCABA</a:t>
            </a:r>
            <a:r>
              <a:rPr lang="es-AR" baseline="0" dirty="0" smtClean="0"/>
              <a:t> – COPIDIS, 2015</a:t>
            </a:r>
            <a:endParaRPr lang="es-ES" dirty="0"/>
          </a:p>
        </p:txBody>
      </p:sp>
      <p:sp>
        <p:nvSpPr>
          <p:cNvPr id="4" name="Marcador de número de diapositiva 3"/>
          <p:cNvSpPr>
            <a:spLocks noGrp="1"/>
          </p:cNvSpPr>
          <p:nvPr>
            <p:ph type="sldNum" sz="quarter" idx="10"/>
          </p:nvPr>
        </p:nvSpPr>
        <p:spPr/>
        <p:txBody>
          <a:bodyPr/>
          <a:lstStyle/>
          <a:p>
            <a:fld id="{61D979A0-D458-402C-BC4F-11F1C74DD89B}" type="slidenum">
              <a:rPr lang="es-ES" smtClean="0"/>
              <a:t>8</a:t>
            </a:fld>
            <a:endParaRPr lang="es-ES"/>
          </a:p>
        </p:txBody>
      </p:sp>
    </p:spTree>
    <p:extLst>
      <p:ext uri="{BB962C8B-B14F-4D97-AF65-F5344CB8AC3E}">
        <p14:creationId xmlns:p14="http://schemas.microsoft.com/office/powerpoint/2010/main" val="3651508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470E2D2-3B24-4752-9FE4-3E17615810CF}" type="slidenum">
              <a:rPr lang="es-ES" smtClean="0"/>
              <a:t>15</a:t>
            </a:fld>
            <a:endParaRPr lang="es-ES"/>
          </a:p>
        </p:txBody>
      </p:sp>
    </p:spTree>
    <p:extLst>
      <p:ext uri="{BB962C8B-B14F-4D97-AF65-F5344CB8AC3E}">
        <p14:creationId xmlns:p14="http://schemas.microsoft.com/office/powerpoint/2010/main" val="378497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El modelo HAAT fue desarrollado para analizar</a:t>
            </a:r>
            <a:r>
              <a:rPr lang="es-AR" baseline="0" dirty="0" smtClean="0"/>
              <a:t> las complejidades de un sujeto (la persona con discapacidad) haciendo algo (la actividad) en algún lugar (el contexto), especialmente cuando se emplea asistencia tecnológica en un contexto. El modelo se basa en un patrón de rendimiento humano que se suele utilizar por ingenieros de factores humanos y </a:t>
            </a:r>
            <a:r>
              <a:rPr lang="es-AR" baseline="0" dirty="0" err="1" smtClean="0"/>
              <a:t>psicologistas</a:t>
            </a:r>
            <a:r>
              <a:rPr lang="es-AR" baseline="0" dirty="0" smtClean="0"/>
              <a:t> en el diseño y aplicación de tecnología.</a:t>
            </a:r>
            <a:endParaRPr lang="es-ES" dirty="0"/>
          </a:p>
        </p:txBody>
      </p:sp>
      <p:sp>
        <p:nvSpPr>
          <p:cNvPr id="4" name="Marcador de número de diapositiva 3"/>
          <p:cNvSpPr>
            <a:spLocks noGrp="1"/>
          </p:cNvSpPr>
          <p:nvPr>
            <p:ph type="sldNum" sz="quarter" idx="10"/>
          </p:nvPr>
        </p:nvSpPr>
        <p:spPr/>
        <p:txBody>
          <a:bodyPr/>
          <a:lstStyle/>
          <a:p>
            <a:fld id="{9470E2D2-3B24-4752-9FE4-3E17615810CF}" type="slidenum">
              <a:rPr lang="es-ES" smtClean="0"/>
              <a:t>19</a:t>
            </a:fld>
            <a:endParaRPr lang="es-ES"/>
          </a:p>
        </p:txBody>
      </p:sp>
    </p:spTree>
    <p:extLst>
      <p:ext uri="{BB962C8B-B14F-4D97-AF65-F5344CB8AC3E}">
        <p14:creationId xmlns:p14="http://schemas.microsoft.com/office/powerpoint/2010/main" val="153756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Adaptación</a:t>
            </a:r>
            <a:r>
              <a:rPr lang="es-AR" baseline="0" dirty="0" smtClean="0"/>
              <a:t> de la Ilustración 1.1 del Libro Verde: La Accesibilidad en España. http://ddd.uab.cat/pub/estudis/2007/hdl_2072_4719/libro_verde_accesibilidad_2002.pdf</a:t>
            </a:r>
            <a:endParaRPr lang="es-ES" dirty="0"/>
          </a:p>
        </p:txBody>
      </p:sp>
      <p:sp>
        <p:nvSpPr>
          <p:cNvPr id="4" name="Marcador de número de diapositiva 3"/>
          <p:cNvSpPr>
            <a:spLocks noGrp="1"/>
          </p:cNvSpPr>
          <p:nvPr>
            <p:ph type="sldNum" sz="quarter" idx="10"/>
          </p:nvPr>
        </p:nvSpPr>
        <p:spPr/>
        <p:txBody>
          <a:bodyPr/>
          <a:lstStyle/>
          <a:p>
            <a:fld id="{9470E2D2-3B24-4752-9FE4-3E17615810CF}" type="slidenum">
              <a:rPr lang="es-ES" smtClean="0"/>
              <a:t>20</a:t>
            </a:fld>
            <a:endParaRPr lang="es-ES"/>
          </a:p>
        </p:txBody>
      </p:sp>
    </p:spTree>
    <p:extLst>
      <p:ext uri="{BB962C8B-B14F-4D97-AF65-F5344CB8AC3E}">
        <p14:creationId xmlns:p14="http://schemas.microsoft.com/office/powerpoint/2010/main" val="387169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Usabilidad</a:t>
            </a:r>
            <a:r>
              <a:rPr lang="es-AR" baseline="0" dirty="0" smtClean="0"/>
              <a:t> (neologismo, del inglés </a:t>
            </a:r>
            <a:r>
              <a:rPr lang="es-AR" baseline="0" dirty="0" err="1" smtClean="0"/>
              <a:t>usability</a:t>
            </a:r>
            <a:r>
              <a:rPr lang="es-AR" baseline="0" dirty="0" smtClean="0"/>
              <a:t> -facilidad de uso): </a:t>
            </a:r>
            <a:r>
              <a:rPr lang="es-AR" dirty="0" smtClean="0"/>
              <a:t>Cualidad de la página web o del programa informático que son sencillos de usar porque facilitan la lectura de los textos, descargan rápidamente la información y presentan funciones y menús sencillos, por lo que el usuario encuentra satisfechas sus consultas y cómodo su uso.</a:t>
            </a:r>
          </a:p>
          <a:p>
            <a:endParaRPr lang="es-ES" dirty="0"/>
          </a:p>
        </p:txBody>
      </p:sp>
      <p:sp>
        <p:nvSpPr>
          <p:cNvPr id="4" name="Marcador de número de diapositiva 3"/>
          <p:cNvSpPr>
            <a:spLocks noGrp="1"/>
          </p:cNvSpPr>
          <p:nvPr>
            <p:ph type="sldNum" sz="quarter" idx="10"/>
          </p:nvPr>
        </p:nvSpPr>
        <p:spPr/>
        <p:txBody>
          <a:bodyPr/>
          <a:lstStyle/>
          <a:p>
            <a:fld id="{9470E2D2-3B24-4752-9FE4-3E17615810CF}" type="slidenum">
              <a:rPr lang="es-ES" smtClean="0"/>
              <a:t>23</a:t>
            </a:fld>
            <a:endParaRPr lang="es-ES"/>
          </a:p>
        </p:txBody>
      </p:sp>
    </p:spTree>
    <p:extLst>
      <p:ext uri="{BB962C8B-B14F-4D97-AF65-F5344CB8AC3E}">
        <p14:creationId xmlns:p14="http://schemas.microsoft.com/office/powerpoint/2010/main" val="2542936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i="1" dirty="0" smtClean="0"/>
              <a:t>“…medición cualitativa de la facilidad y eficiencia con la que un humano emplea las funciones y características que ofrece el </a:t>
            </a:r>
            <a:r>
              <a:rPr lang="es-ES" i="1" dirty="0" smtClean="0"/>
              <a:t>producto de alta tecnología.”</a:t>
            </a:r>
          </a:p>
          <a:p>
            <a:r>
              <a:rPr lang="es-AR" dirty="0" smtClean="0"/>
              <a:t>Si los mecanismos de la interfaz están bien diseñados, el usuario se desliza por la interacción a un ritmo suave que hace que el trabajo se realice sin esfuerzo. Pero si la interfaz fue mal concebida, el usuario avanza y retrocede, y el resultado final es frustración y poca eficiencia en el trabajo.</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24</a:t>
            </a:fld>
            <a:endParaRPr lang="es-ES"/>
          </a:p>
        </p:txBody>
      </p:sp>
    </p:spTree>
    <p:extLst>
      <p:ext uri="{BB962C8B-B14F-4D97-AF65-F5344CB8AC3E}">
        <p14:creationId xmlns:p14="http://schemas.microsoft.com/office/powerpoint/2010/main" val="197753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http://www.discapnet.es/Castellano/areastematicas/Accesibilidad/Observatorio_infoaccesibilidad/informesInfoaccesibilidad/Paginas/default.aspx</a:t>
            </a:r>
            <a:endParaRPr lang="es-ES" dirty="0"/>
          </a:p>
        </p:txBody>
      </p:sp>
      <p:sp>
        <p:nvSpPr>
          <p:cNvPr id="4" name="Marcador de número de diapositiva 3"/>
          <p:cNvSpPr>
            <a:spLocks noGrp="1"/>
          </p:cNvSpPr>
          <p:nvPr>
            <p:ph type="sldNum" sz="quarter" idx="10"/>
          </p:nvPr>
        </p:nvSpPr>
        <p:spPr/>
        <p:txBody>
          <a:bodyPr/>
          <a:lstStyle/>
          <a:p>
            <a:fld id="{61D979A0-D458-402C-BC4F-11F1C74DD89B}" type="slidenum">
              <a:rPr lang="es-ES" smtClean="0"/>
              <a:t>29</a:t>
            </a:fld>
            <a:endParaRPr lang="es-ES"/>
          </a:p>
        </p:txBody>
      </p:sp>
    </p:spTree>
    <p:extLst>
      <p:ext uri="{BB962C8B-B14F-4D97-AF65-F5344CB8AC3E}">
        <p14:creationId xmlns:p14="http://schemas.microsoft.com/office/powerpoint/2010/main" val="400379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http://www.manadesarrollos.com.ar/</a:t>
            </a:r>
            <a:endParaRPr lang="es-ES" dirty="0"/>
          </a:p>
        </p:txBody>
      </p:sp>
      <p:sp>
        <p:nvSpPr>
          <p:cNvPr id="4" name="Marcador de número de diapositiva 3"/>
          <p:cNvSpPr>
            <a:spLocks noGrp="1"/>
          </p:cNvSpPr>
          <p:nvPr>
            <p:ph type="sldNum" sz="quarter" idx="10"/>
          </p:nvPr>
        </p:nvSpPr>
        <p:spPr/>
        <p:txBody>
          <a:bodyPr/>
          <a:lstStyle/>
          <a:p>
            <a:fld id="{61D979A0-D458-402C-BC4F-11F1C74DD89B}" type="slidenum">
              <a:rPr lang="es-ES" smtClean="0"/>
              <a:t>32</a:t>
            </a:fld>
            <a:endParaRPr lang="es-ES"/>
          </a:p>
        </p:txBody>
      </p:sp>
    </p:spTree>
    <p:extLst>
      <p:ext uri="{BB962C8B-B14F-4D97-AF65-F5344CB8AC3E}">
        <p14:creationId xmlns:p14="http://schemas.microsoft.com/office/powerpoint/2010/main" val="848605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1C7A9442-DEE4-4AEE-8F83-455855D08150}" type="datetimeFigureOut">
              <a:rPr lang="es-ES" smtClean="0"/>
              <a:t>18/05/2017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9FAAC1-16AE-434C-8013-9B16341543C1}"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720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C7A9442-DEE4-4AEE-8F83-455855D08150}" type="datetimeFigureOut">
              <a:rPr lang="es-ES" smtClean="0"/>
              <a:t>18/05/2017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9FAAC1-16AE-434C-8013-9B16341543C1}" type="slidenum">
              <a:rPr lang="es-ES" smtClean="0"/>
              <a:t>‹Nº›</a:t>
            </a:fld>
            <a:endParaRPr lang="es-ES"/>
          </a:p>
        </p:txBody>
      </p:sp>
    </p:spTree>
    <p:extLst>
      <p:ext uri="{BB962C8B-B14F-4D97-AF65-F5344CB8AC3E}">
        <p14:creationId xmlns:p14="http://schemas.microsoft.com/office/powerpoint/2010/main" val="234274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C7A9442-DEE4-4AEE-8F83-455855D08150}" type="datetimeFigureOut">
              <a:rPr lang="es-ES" smtClean="0"/>
              <a:t>18/05/2017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9FAAC1-16AE-434C-8013-9B16341543C1}" type="slidenum">
              <a:rPr lang="es-ES" smtClean="0"/>
              <a:t>‹Nº›</a:t>
            </a:fld>
            <a:endParaRPr lang="es-ES"/>
          </a:p>
        </p:txBody>
      </p:sp>
    </p:spTree>
    <p:extLst>
      <p:ext uri="{BB962C8B-B14F-4D97-AF65-F5344CB8AC3E}">
        <p14:creationId xmlns:p14="http://schemas.microsoft.com/office/powerpoint/2010/main" val="2607234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C7A9442-DEE4-4AEE-8F83-455855D08150}" type="datetimeFigureOut">
              <a:rPr lang="es-ES" smtClean="0"/>
              <a:t>18/05/2017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9FAAC1-16AE-434C-8013-9B16341543C1}" type="slidenum">
              <a:rPr lang="es-ES" smtClean="0"/>
              <a:t>‹Nº›</a:t>
            </a:fld>
            <a:endParaRPr lang="es-ES"/>
          </a:p>
        </p:txBody>
      </p:sp>
    </p:spTree>
    <p:extLst>
      <p:ext uri="{BB962C8B-B14F-4D97-AF65-F5344CB8AC3E}">
        <p14:creationId xmlns:p14="http://schemas.microsoft.com/office/powerpoint/2010/main" val="87492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C7A9442-DEE4-4AEE-8F83-455855D08150}" type="datetimeFigureOut">
              <a:rPr lang="es-ES" smtClean="0"/>
              <a:t>18/05/2017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9FAAC1-16AE-434C-8013-9B16341543C1}"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053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C7A9442-DEE4-4AEE-8F83-455855D08150}" type="datetimeFigureOut">
              <a:rPr lang="es-ES" smtClean="0"/>
              <a:t>18/05/2017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9FAAC1-16AE-434C-8013-9B16341543C1}" type="slidenum">
              <a:rPr lang="es-ES" smtClean="0"/>
              <a:t>‹Nº›</a:t>
            </a:fld>
            <a:endParaRPr lang="es-ES"/>
          </a:p>
        </p:txBody>
      </p:sp>
    </p:spTree>
    <p:extLst>
      <p:ext uri="{BB962C8B-B14F-4D97-AF65-F5344CB8AC3E}">
        <p14:creationId xmlns:p14="http://schemas.microsoft.com/office/powerpoint/2010/main" val="8627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C7A9442-DEE4-4AEE-8F83-455855D08150}" type="datetimeFigureOut">
              <a:rPr lang="es-ES" smtClean="0"/>
              <a:t>18/05/2017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79FAAC1-16AE-434C-8013-9B16341543C1}" type="slidenum">
              <a:rPr lang="es-ES" smtClean="0"/>
              <a:t>‹Nº›</a:t>
            </a:fld>
            <a:endParaRPr lang="es-ES"/>
          </a:p>
        </p:txBody>
      </p:sp>
    </p:spTree>
    <p:extLst>
      <p:ext uri="{BB962C8B-B14F-4D97-AF65-F5344CB8AC3E}">
        <p14:creationId xmlns:p14="http://schemas.microsoft.com/office/powerpoint/2010/main" val="413692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C7A9442-DEE4-4AEE-8F83-455855D08150}" type="datetimeFigureOut">
              <a:rPr lang="es-ES" smtClean="0"/>
              <a:t>18/05/2017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79FAAC1-16AE-434C-8013-9B16341543C1}" type="slidenum">
              <a:rPr lang="es-ES" smtClean="0"/>
              <a:t>‹Nº›</a:t>
            </a:fld>
            <a:endParaRPr lang="es-ES"/>
          </a:p>
        </p:txBody>
      </p:sp>
    </p:spTree>
    <p:extLst>
      <p:ext uri="{BB962C8B-B14F-4D97-AF65-F5344CB8AC3E}">
        <p14:creationId xmlns:p14="http://schemas.microsoft.com/office/powerpoint/2010/main" val="1651540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7A9442-DEE4-4AEE-8F83-455855D08150}" type="datetimeFigureOut">
              <a:rPr lang="es-ES" smtClean="0"/>
              <a:t>18/05/2017</a:t>
            </a:fld>
            <a:endParaRPr lang="es-E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ES"/>
          </a:p>
        </p:txBody>
      </p:sp>
      <p:sp>
        <p:nvSpPr>
          <p:cNvPr id="9" name="Slide Number Placeholder 8"/>
          <p:cNvSpPr>
            <a:spLocks noGrp="1"/>
          </p:cNvSpPr>
          <p:nvPr>
            <p:ph type="sldNum" sz="quarter" idx="12"/>
          </p:nvPr>
        </p:nvSpPr>
        <p:spPr/>
        <p:txBody>
          <a:bodyPr/>
          <a:lstStyle/>
          <a:p>
            <a:fld id="{B79FAAC1-16AE-434C-8013-9B16341543C1}" type="slidenum">
              <a:rPr lang="es-ES" smtClean="0"/>
              <a:t>‹Nº›</a:t>
            </a:fld>
            <a:endParaRPr lang="es-ES"/>
          </a:p>
        </p:txBody>
      </p:sp>
    </p:spTree>
    <p:extLst>
      <p:ext uri="{BB962C8B-B14F-4D97-AF65-F5344CB8AC3E}">
        <p14:creationId xmlns:p14="http://schemas.microsoft.com/office/powerpoint/2010/main" val="4181168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C7A9442-DEE4-4AEE-8F83-455855D08150}" type="datetimeFigureOut">
              <a:rPr lang="es-ES" smtClean="0"/>
              <a:t>18/05/2017</a:t>
            </a:fld>
            <a:endParaRPr lang="es-E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E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79FAAC1-16AE-434C-8013-9B16341543C1}" type="slidenum">
              <a:rPr lang="es-ES" smtClean="0"/>
              <a:t>‹Nº›</a:t>
            </a:fld>
            <a:endParaRPr lang="es-ES"/>
          </a:p>
        </p:txBody>
      </p:sp>
    </p:spTree>
    <p:extLst>
      <p:ext uri="{BB962C8B-B14F-4D97-AF65-F5344CB8AC3E}">
        <p14:creationId xmlns:p14="http://schemas.microsoft.com/office/powerpoint/2010/main" val="1102485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C7A9442-DEE4-4AEE-8F83-455855D08150}" type="datetimeFigureOut">
              <a:rPr lang="es-ES" smtClean="0"/>
              <a:t>18/05/2017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9FAAC1-16AE-434C-8013-9B16341543C1}" type="slidenum">
              <a:rPr lang="es-ES" smtClean="0"/>
              <a:t>‹Nº›</a:t>
            </a:fld>
            <a:endParaRPr lang="es-ES"/>
          </a:p>
        </p:txBody>
      </p:sp>
    </p:spTree>
    <p:extLst>
      <p:ext uri="{BB962C8B-B14F-4D97-AF65-F5344CB8AC3E}">
        <p14:creationId xmlns:p14="http://schemas.microsoft.com/office/powerpoint/2010/main" val="110469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C7A9442-DEE4-4AEE-8F83-455855D08150}" type="datetimeFigureOut">
              <a:rPr lang="es-ES" smtClean="0"/>
              <a:t>18/05/2017</a:t>
            </a:fld>
            <a:endParaRPr lang="es-E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E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79FAAC1-16AE-434C-8013-9B16341543C1}" type="slidenum">
              <a:rPr lang="es-ES" smtClean="0"/>
              <a:t>‹Nº›</a:t>
            </a:fld>
            <a:endParaRPr lang="es-E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343355"/>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AR" dirty="0" smtClean="0"/>
              <a:t>Accesibilidad</a:t>
            </a:r>
            <a:endParaRPr lang="es-ES" dirty="0"/>
          </a:p>
        </p:txBody>
      </p:sp>
      <p:sp>
        <p:nvSpPr>
          <p:cNvPr id="3" name="Subtítulo 2"/>
          <p:cNvSpPr>
            <a:spLocks noGrp="1"/>
          </p:cNvSpPr>
          <p:nvPr>
            <p:ph type="subTitle" idx="1"/>
          </p:nvPr>
        </p:nvSpPr>
        <p:spPr/>
        <p:txBody>
          <a:bodyPr>
            <a:normAutofit fontScale="85000" lnSpcReduction="20000"/>
          </a:bodyPr>
          <a:lstStyle/>
          <a:p>
            <a:r>
              <a:rPr lang="es-AR" dirty="0" smtClean="0"/>
              <a:t>Visualización e Interfaces</a:t>
            </a:r>
          </a:p>
          <a:p>
            <a:r>
              <a:rPr lang="es-AR" dirty="0" smtClean="0"/>
              <a:t>Tecnicatura Web</a:t>
            </a:r>
          </a:p>
          <a:p>
            <a:r>
              <a:rPr lang="es-AR" dirty="0" smtClean="0"/>
              <a:t>DIIT - </a:t>
            </a:r>
            <a:r>
              <a:rPr lang="es-AR" dirty="0" err="1" smtClean="0"/>
              <a:t>UNLaM</a:t>
            </a:r>
            <a:endParaRPr lang="es-ES" dirty="0"/>
          </a:p>
        </p:txBody>
      </p:sp>
    </p:spTree>
    <p:extLst>
      <p:ext uri="{BB962C8B-B14F-4D97-AF65-F5344CB8AC3E}">
        <p14:creationId xmlns:p14="http://schemas.microsoft.com/office/powerpoint/2010/main" val="1279430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1108813"/>
          </a:xfrm>
        </p:spPr>
        <p:txBody>
          <a:bodyPr/>
          <a:lstStyle/>
          <a:p>
            <a:r>
              <a:rPr lang="es-AR" dirty="0" smtClean="0"/>
              <a:t>Diseño Universal: principios</a:t>
            </a:r>
            <a:endParaRPr lang="es-ES" dirty="0"/>
          </a:p>
        </p:txBody>
      </p:sp>
      <p:graphicFrame>
        <p:nvGraphicFramePr>
          <p:cNvPr id="4" name="Marcador de contenido 3"/>
          <p:cNvGraphicFramePr>
            <a:graphicFrameLocks noGrp="1"/>
          </p:cNvGraphicFramePr>
          <p:nvPr>
            <p:ph idx="1"/>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42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IGUALDAD DE USO	</a:t>
            </a:r>
            <a:endParaRPr lang="es-ES" dirty="0"/>
          </a:p>
        </p:txBody>
      </p:sp>
      <p:pic>
        <p:nvPicPr>
          <p:cNvPr id="14" name="Picture 2" descr="http://universaldesign101.weebly.com/uploads/8/9/3/0/8930449/2500345.jpg?131646433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776544" y="2582863"/>
            <a:ext cx="3579549" cy="3378200"/>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10"/>
          <p:cNvSpPr>
            <a:spLocks noGrp="1"/>
          </p:cNvSpPr>
          <p:nvPr>
            <p:ph sz="quarter" idx="4"/>
          </p:nvPr>
        </p:nvSpPr>
        <p:spPr/>
        <p:txBody>
          <a:bodyPr>
            <a:normAutofit/>
          </a:bodyPr>
          <a:lstStyle/>
          <a:p>
            <a:pPr>
              <a:spcAft>
                <a:spcPts val="1200"/>
              </a:spcAft>
            </a:pPr>
            <a:r>
              <a:rPr lang="es-AR" dirty="0"/>
              <a:t>El diseño es útil y alcanzable a personas con diversas capacidades</a:t>
            </a:r>
            <a:r>
              <a:rPr lang="es-AR" dirty="0" smtClean="0"/>
              <a:t>.</a:t>
            </a:r>
          </a:p>
          <a:p>
            <a:pPr lvl="1"/>
            <a:r>
              <a:rPr lang="es-AR" dirty="0" smtClean="0"/>
              <a:t>Mismas </a:t>
            </a:r>
            <a:r>
              <a:rPr lang="es-AR" dirty="0"/>
              <a:t>maneras de </a:t>
            </a:r>
            <a:r>
              <a:rPr lang="es-AR" dirty="0" smtClean="0"/>
              <a:t>uso</a:t>
            </a:r>
          </a:p>
          <a:p>
            <a:pPr lvl="1"/>
            <a:r>
              <a:rPr lang="es-AR" dirty="0" smtClean="0"/>
              <a:t>Evita </a:t>
            </a:r>
            <a:r>
              <a:rPr lang="es-AR" dirty="0"/>
              <a:t>segregar o </a:t>
            </a:r>
            <a:r>
              <a:rPr lang="es-AR" dirty="0" smtClean="0"/>
              <a:t>estigmatizar</a:t>
            </a:r>
          </a:p>
          <a:p>
            <a:pPr lvl="1"/>
            <a:r>
              <a:rPr lang="es-AR" dirty="0" smtClean="0"/>
              <a:t>Atractivo para todos</a:t>
            </a:r>
            <a:endParaRPr lang="es-AR" dirty="0"/>
          </a:p>
          <a:p>
            <a:endParaRPr lang="es-ES" dirty="0"/>
          </a:p>
        </p:txBody>
      </p:sp>
    </p:spTree>
    <p:extLst>
      <p:ext uri="{BB962C8B-B14F-4D97-AF65-F5344CB8AC3E}">
        <p14:creationId xmlns:p14="http://schemas.microsoft.com/office/powerpoint/2010/main" val="3463102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www.thinkinclusive.us/wp-content/uploads/2014/02/Robson-Square-pic-K.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7417" y="331787"/>
            <a:ext cx="10901908" cy="616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84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USO FLEXIBLE	</a:t>
            </a:r>
            <a:endParaRPr lang="es-ES" dirty="0"/>
          </a:p>
        </p:txBody>
      </p:sp>
      <p:pic>
        <p:nvPicPr>
          <p:cNvPr id="7" name="Picture 2" descr="https://s-media-cache-ak0.pinimg.com/736x/5f/e3/b5/5fe3b51bb581a0a23c5952c187f681b6.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64456" y="2209799"/>
            <a:ext cx="3567195" cy="4006235"/>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10"/>
          <p:cNvSpPr>
            <a:spLocks noGrp="1"/>
          </p:cNvSpPr>
          <p:nvPr>
            <p:ph sz="quarter" idx="4"/>
          </p:nvPr>
        </p:nvSpPr>
        <p:spPr>
          <a:xfrm>
            <a:off x="5097518" y="4351283"/>
            <a:ext cx="5349766" cy="1944413"/>
          </a:xfrm>
        </p:spPr>
        <p:txBody>
          <a:bodyPr>
            <a:normAutofit fontScale="92500" lnSpcReduction="10000"/>
          </a:bodyPr>
          <a:lstStyle/>
          <a:p>
            <a:pPr>
              <a:spcAft>
                <a:spcPts val="1200"/>
              </a:spcAft>
            </a:pPr>
            <a:r>
              <a:rPr lang="es-AR" dirty="0"/>
              <a:t>El diseño se acomoda a un amplio rango de preferencias y </a:t>
            </a:r>
            <a:r>
              <a:rPr lang="es-AR" dirty="0" smtClean="0"/>
              <a:t>capacidades </a:t>
            </a:r>
            <a:r>
              <a:rPr lang="es-ES" dirty="0" smtClean="0"/>
              <a:t>individuales.</a:t>
            </a:r>
          </a:p>
          <a:p>
            <a:pPr lvl="1"/>
            <a:r>
              <a:rPr lang="es-AR" dirty="0" smtClean="0"/>
              <a:t>Elección </a:t>
            </a:r>
            <a:r>
              <a:rPr lang="es-AR" dirty="0"/>
              <a:t>en los métodos de </a:t>
            </a:r>
            <a:r>
              <a:rPr lang="es-AR" dirty="0" smtClean="0"/>
              <a:t>uso.</a:t>
            </a:r>
          </a:p>
          <a:p>
            <a:pPr lvl="1"/>
            <a:r>
              <a:rPr lang="es-AR" dirty="0" smtClean="0"/>
              <a:t>Con </a:t>
            </a:r>
            <a:r>
              <a:rPr lang="es-AR" dirty="0"/>
              <a:t>la mano </a:t>
            </a:r>
            <a:r>
              <a:rPr lang="es-AR" dirty="0" smtClean="0"/>
              <a:t>derecha como </a:t>
            </a:r>
            <a:r>
              <a:rPr lang="es-AR" dirty="0"/>
              <a:t>con la izquierda</a:t>
            </a:r>
            <a:r>
              <a:rPr lang="es-AR" dirty="0" smtClean="0"/>
              <a:t>.</a:t>
            </a:r>
          </a:p>
          <a:p>
            <a:pPr lvl="1"/>
            <a:r>
              <a:rPr lang="es-AR" dirty="0" smtClean="0"/>
              <a:t>Facilita </a:t>
            </a:r>
            <a:r>
              <a:rPr lang="es-AR" dirty="0"/>
              <a:t>exactitud y </a:t>
            </a:r>
            <a:r>
              <a:rPr lang="es-AR" dirty="0" smtClean="0"/>
              <a:t>precisión.</a:t>
            </a:r>
          </a:p>
          <a:p>
            <a:pPr lvl="1"/>
            <a:r>
              <a:rPr lang="es-AR" dirty="0" smtClean="0"/>
              <a:t>Según el </a:t>
            </a:r>
            <a:r>
              <a:rPr lang="es-AR" dirty="0"/>
              <a:t>ritmo del usuario.</a:t>
            </a:r>
            <a:endParaRPr lang="es-ES" dirty="0"/>
          </a:p>
        </p:txBody>
      </p:sp>
      <p:pic>
        <p:nvPicPr>
          <p:cNvPr id="3" name="Imagen 2"/>
          <p:cNvPicPr>
            <a:picLocks noChangeAspect="1"/>
          </p:cNvPicPr>
          <p:nvPr/>
        </p:nvPicPr>
        <p:blipFill>
          <a:blip r:embed="rId3"/>
          <a:stretch>
            <a:fillRect/>
          </a:stretch>
        </p:blipFill>
        <p:spPr>
          <a:xfrm>
            <a:off x="5256488" y="2209799"/>
            <a:ext cx="4686300" cy="1981200"/>
          </a:xfrm>
          <a:prstGeom prst="rect">
            <a:avLst/>
          </a:prstGeom>
        </p:spPr>
      </p:pic>
    </p:spTree>
    <p:extLst>
      <p:ext uri="{BB962C8B-B14F-4D97-AF65-F5344CB8AC3E}">
        <p14:creationId xmlns:p14="http://schemas.microsoft.com/office/powerpoint/2010/main" val="11962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USO SIMPLE Y FUNCIONAL	</a:t>
            </a:r>
            <a:endParaRPr lang="es-ES" dirty="0"/>
          </a:p>
        </p:txBody>
      </p:sp>
      <p:pic>
        <p:nvPicPr>
          <p:cNvPr id="4098" name="Picture 2" descr="https://s-media-cache-ak0.pinimg.com/236x/b4/6b/88/b46b88898855b7772a0e8ff822966f7e.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93030" y="2507550"/>
            <a:ext cx="3416721" cy="1607017"/>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10"/>
          <p:cNvSpPr>
            <a:spLocks noGrp="1"/>
          </p:cNvSpPr>
          <p:nvPr>
            <p:ph sz="quarter" idx="4"/>
          </p:nvPr>
        </p:nvSpPr>
        <p:spPr>
          <a:xfrm>
            <a:off x="5387546" y="2507550"/>
            <a:ext cx="5219494" cy="3664650"/>
          </a:xfrm>
        </p:spPr>
        <p:txBody>
          <a:bodyPr>
            <a:normAutofit/>
          </a:bodyPr>
          <a:lstStyle/>
          <a:p>
            <a:pPr>
              <a:spcAft>
                <a:spcPts val="1200"/>
              </a:spcAft>
            </a:pPr>
            <a:r>
              <a:rPr lang="es-AR" dirty="0"/>
              <a:t>El diseño es fácil de entender independientemente de la experiencia</a:t>
            </a:r>
            <a:r>
              <a:rPr lang="es-AR" dirty="0" smtClean="0"/>
              <a:t>, conocimientos</a:t>
            </a:r>
            <a:r>
              <a:rPr lang="es-AR" dirty="0"/>
              <a:t>, habilidades o nivel de concentración del usuario</a:t>
            </a:r>
            <a:r>
              <a:rPr lang="es-AR" dirty="0" smtClean="0"/>
              <a:t>. El </a:t>
            </a:r>
            <a:r>
              <a:rPr lang="es-AR" dirty="0"/>
              <a:t>diseño es simple en instrucciones e intuitivo en el uso</a:t>
            </a:r>
            <a:r>
              <a:rPr lang="es-AR" dirty="0" smtClean="0"/>
              <a:t>.</a:t>
            </a:r>
          </a:p>
          <a:p>
            <a:pPr lvl="1"/>
            <a:r>
              <a:rPr lang="es-AR" dirty="0" smtClean="0"/>
              <a:t>Elimina </a:t>
            </a:r>
            <a:r>
              <a:rPr lang="es-AR" dirty="0"/>
              <a:t>la complejidad </a:t>
            </a:r>
            <a:r>
              <a:rPr lang="es-AR" dirty="0" smtClean="0"/>
              <a:t>innecesaria.</a:t>
            </a:r>
          </a:p>
          <a:p>
            <a:pPr lvl="1"/>
            <a:r>
              <a:rPr lang="es-AR" dirty="0" smtClean="0"/>
              <a:t>Consistente </a:t>
            </a:r>
            <a:r>
              <a:rPr lang="es-AR" dirty="0"/>
              <a:t>con </a:t>
            </a:r>
            <a:r>
              <a:rPr lang="es-AR" dirty="0" smtClean="0"/>
              <a:t>expectativas </a:t>
            </a:r>
            <a:r>
              <a:rPr lang="es-AR" dirty="0"/>
              <a:t>e </a:t>
            </a:r>
            <a:r>
              <a:rPr lang="es-AR" dirty="0" smtClean="0"/>
              <a:t>intuición.</a:t>
            </a:r>
          </a:p>
          <a:p>
            <a:pPr lvl="1"/>
            <a:r>
              <a:rPr lang="es-AR" dirty="0" smtClean="0"/>
              <a:t>Se acomoda </a:t>
            </a:r>
            <a:r>
              <a:rPr lang="es-AR" dirty="0"/>
              <a:t>a </a:t>
            </a:r>
            <a:r>
              <a:rPr lang="es-AR" dirty="0" smtClean="0"/>
              <a:t>alfabetización </a:t>
            </a:r>
            <a:r>
              <a:rPr lang="es-AR" dirty="0"/>
              <a:t>y </a:t>
            </a:r>
            <a:r>
              <a:rPr lang="es-AR" dirty="0" smtClean="0"/>
              <a:t>habilidades lingüísticas.</a:t>
            </a:r>
          </a:p>
          <a:p>
            <a:pPr lvl="1"/>
            <a:r>
              <a:rPr lang="es-AR" dirty="0" smtClean="0"/>
              <a:t>Información según su importancia.</a:t>
            </a:r>
          </a:p>
          <a:p>
            <a:pPr lvl="1"/>
            <a:r>
              <a:rPr lang="es-AR" dirty="0" smtClean="0"/>
              <a:t>Avisos eficaces, respuesta durante y </a:t>
            </a:r>
            <a:r>
              <a:rPr lang="es-AR" dirty="0"/>
              <a:t>tras </a:t>
            </a:r>
            <a:r>
              <a:rPr lang="es-AR" dirty="0" smtClean="0"/>
              <a:t>la </a:t>
            </a:r>
            <a:r>
              <a:rPr lang="es-AR" dirty="0"/>
              <a:t>tarea.</a:t>
            </a:r>
            <a:endParaRPr lang="es-ES" dirty="0"/>
          </a:p>
        </p:txBody>
      </p:sp>
      <p:pic>
        <p:nvPicPr>
          <p:cNvPr id="3" name="Imagen 2"/>
          <p:cNvPicPr>
            <a:picLocks noChangeAspect="1"/>
          </p:cNvPicPr>
          <p:nvPr/>
        </p:nvPicPr>
        <p:blipFill>
          <a:blip r:embed="rId3"/>
          <a:stretch>
            <a:fillRect/>
          </a:stretch>
        </p:blipFill>
        <p:spPr>
          <a:xfrm>
            <a:off x="1493030" y="4114567"/>
            <a:ext cx="3416721" cy="1992683"/>
          </a:xfrm>
          <a:prstGeom prst="rect">
            <a:avLst/>
          </a:prstGeom>
        </p:spPr>
      </p:pic>
    </p:spTree>
    <p:extLst>
      <p:ext uri="{BB962C8B-B14F-4D97-AF65-F5344CB8AC3E}">
        <p14:creationId xmlns:p14="http://schemas.microsoft.com/office/powerpoint/2010/main" val="3023773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INFORMACIÓN COMPRENSIBLE</a:t>
            </a:r>
            <a:endParaRPr lang="es-ES" dirty="0"/>
          </a:p>
        </p:txBody>
      </p:sp>
      <p:pic>
        <p:nvPicPr>
          <p:cNvPr id="5122" name="Picture 2" descr="http://universaldesign101.weebly.com/uploads/8/9/3/0/8930449/7329879.jpg?71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59150" y="2344437"/>
            <a:ext cx="4282193" cy="1765729"/>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10"/>
          <p:cNvSpPr>
            <a:spLocks noGrp="1"/>
          </p:cNvSpPr>
          <p:nvPr>
            <p:ph sz="quarter" idx="4"/>
          </p:nvPr>
        </p:nvSpPr>
        <p:spPr>
          <a:xfrm>
            <a:off x="5741773" y="2324902"/>
            <a:ext cx="4846979" cy="4100612"/>
          </a:xfrm>
        </p:spPr>
        <p:txBody>
          <a:bodyPr>
            <a:normAutofit/>
          </a:bodyPr>
          <a:lstStyle/>
          <a:p>
            <a:pPr>
              <a:spcAft>
                <a:spcPts val="1200"/>
              </a:spcAft>
            </a:pPr>
            <a:r>
              <a:rPr lang="es-AR" dirty="0"/>
              <a:t>El diseño debe ser capaz de comunicar al usuario de manera eficaz, </a:t>
            </a:r>
            <a:r>
              <a:rPr lang="es-AR" dirty="0" smtClean="0"/>
              <a:t>independientemente de </a:t>
            </a:r>
            <a:r>
              <a:rPr lang="es-AR" dirty="0"/>
              <a:t>las condiciones ambientales o las capacidades </a:t>
            </a:r>
            <a:r>
              <a:rPr lang="es-AR" dirty="0" smtClean="0"/>
              <a:t>sensoriales del </a:t>
            </a:r>
            <a:r>
              <a:rPr lang="es-AR" dirty="0"/>
              <a:t>mismo</a:t>
            </a:r>
            <a:r>
              <a:rPr lang="es-AR" dirty="0" smtClean="0"/>
              <a:t>.</a:t>
            </a:r>
          </a:p>
          <a:p>
            <a:pPr lvl="1"/>
            <a:r>
              <a:rPr lang="es-AR" dirty="0" smtClean="0"/>
              <a:t>Diferentes </a:t>
            </a:r>
            <a:r>
              <a:rPr lang="es-AR" dirty="0"/>
              <a:t>modos para </a:t>
            </a:r>
            <a:r>
              <a:rPr lang="es-AR" dirty="0" smtClean="0"/>
              <a:t>presentar, redundante.</a:t>
            </a:r>
          </a:p>
          <a:p>
            <a:pPr lvl="1"/>
            <a:r>
              <a:rPr lang="es-AR" dirty="0" smtClean="0"/>
              <a:t>Contraste </a:t>
            </a:r>
            <a:r>
              <a:rPr lang="es-AR" dirty="0"/>
              <a:t>suficiente entre </a:t>
            </a:r>
            <a:r>
              <a:rPr lang="es-AR" dirty="0" smtClean="0"/>
              <a:t>información y resto.</a:t>
            </a:r>
          </a:p>
          <a:p>
            <a:pPr lvl="1"/>
            <a:r>
              <a:rPr lang="es-AR" dirty="0" smtClean="0"/>
              <a:t>Amplia legibilidad información esencial.</a:t>
            </a:r>
          </a:p>
          <a:p>
            <a:pPr lvl="1"/>
            <a:r>
              <a:rPr lang="es-AR" dirty="0" smtClean="0"/>
              <a:t>Diferencia elementos para que </a:t>
            </a:r>
            <a:r>
              <a:rPr lang="es-AR" dirty="0"/>
              <a:t>puedan ser </a:t>
            </a:r>
            <a:r>
              <a:rPr lang="es-AR" dirty="0" smtClean="0"/>
              <a:t>descritos.</a:t>
            </a:r>
          </a:p>
          <a:p>
            <a:pPr lvl="1"/>
            <a:r>
              <a:rPr lang="es-AR" dirty="0" smtClean="0"/>
              <a:t>Compatibilidad </a:t>
            </a:r>
            <a:r>
              <a:rPr lang="es-AR" dirty="0"/>
              <a:t>con </a:t>
            </a:r>
            <a:r>
              <a:rPr lang="es-AR" dirty="0" smtClean="0"/>
              <a:t>técnicas </a:t>
            </a:r>
            <a:r>
              <a:rPr lang="es-AR" dirty="0"/>
              <a:t>o </a:t>
            </a:r>
            <a:r>
              <a:rPr lang="es-AR" dirty="0" smtClean="0"/>
              <a:t>dispositivos usados </a:t>
            </a:r>
            <a:r>
              <a:rPr lang="es-AR" dirty="0"/>
              <a:t>por personas con limitaciones sensoriales.</a:t>
            </a:r>
            <a:endParaRPr lang="es-ES" dirty="0"/>
          </a:p>
        </p:txBody>
      </p:sp>
      <p:pic>
        <p:nvPicPr>
          <p:cNvPr id="3" name="Imagen 2"/>
          <p:cNvPicPr>
            <a:picLocks noChangeAspect="1"/>
          </p:cNvPicPr>
          <p:nvPr/>
        </p:nvPicPr>
        <p:blipFill>
          <a:blip r:embed="rId4"/>
          <a:stretch>
            <a:fillRect/>
          </a:stretch>
        </p:blipFill>
        <p:spPr>
          <a:xfrm>
            <a:off x="1359150" y="4375208"/>
            <a:ext cx="1993613" cy="1993613"/>
          </a:xfrm>
          <a:prstGeom prst="rect">
            <a:avLst/>
          </a:prstGeom>
        </p:spPr>
      </p:pic>
      <p:pic>
        <p:nvPicPr>
          <p:cNvPr id="4" name="Imagen 3"/>
          <p:cNvPicPr>
            <a:picLocks noChangeAspect="1"/>
          </p:cNvPicPr>
          <p:nvPr/>
        </p:nvPicPr>
        <p:blipFill>
          <a:blip r:embed="rId5"/>
          <a:stretch>
            <a:fillRect/>
          </a:stretch>
        </p:blipFill>
        <p:spPr>
          <a:xfrm>
            <a:off x="3551274" y="4350318"/>
            <a:ext cx="2090069" cy="2090069"/>
          </a:xfrm>
          <a:prstGeom prst="rect">
            <a:avLst/>
          </a:prstGeom>
        </p:spPr>
      </p:pic>
    </p:spTree>
    <p:extLst>
      <p:ext uri="{BB962C8B-B14F-4D97-AF65-F5344CB8AC3E}">
        <p14:creationId xmlns:p14="http://schemas.microsoft.com/office/powerpoint/2010/main" val="3216032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TOLERANCIA AL ERROR	</a:t>
            </a:r>
            <a:endParaRPr lang="es-ES" dirty="0"/>
          </a:p>
        </p:txBody>
      </p:sp>
      <p:pic>
        <p:nvPicPr>
          <p:cNvPr id="3076" name="Picture 4" descr="https://s-media-cache-ak0.pinimg.com/236x/9a/65/37/9a653732cd9f7697516c02ef958f163e.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36975" y="2507549"/>
            <a:ext cx="2139871" cy="3019395"/>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10"/>
          <p:cNvSpPr>
            <a:spLocks noGrp="1"/>
          </p:cNvSpPr>
          <p:nvPr>
            <p:ph sz="quarter" idx="4"/>
          </p:nvPr>
        </p:nvSpPr>
        <p:spPr>
          <a:xfrm>
            <a:off x="5433238" y="2507549"/>
            <a:ext cx="4763386" cy="3829455"/>
          </a:xfrm>
        </p:spPr>
        <p:txBody>
          <a:bodyPr>
            <a:normAutofit/>
          </a:bodyPr>
          <a:lstStyle/>
          <a:p>
            <a:pPr>
              <a:spcAft>
                <a:spcPts val="1200"/>
              </a:spcAft>
            </a:pPr>
            <a:r>
              <a:rPr lang="es-AR" dirty="0"/>
              <a:t>El diseño debe minimizar los riesgos y las consecuencias adversas </a:t>
            </a:r>
            <a:r>
              <a:rPr lang="es-AR" dirty="0" smtClean="0"/>
              <a:t>de acciones </a:t>
            </a:r>
            <a:r>
              <a:rPr lang="es-AR" dirty="0"/>
              <a:t>involuntarias o accidentales</a:t>
            </a:r>
            <a:r>
              <a:rPr lang="es-AR" dirty="0" smtClean="0"/>
              <a:t>.</a:t>
            </a:r>
          </a:p>
          <a:p>
            <a:pPr lvl="1"/>
            <a:r>
              <a:rPr lang="es-AR" dirty="0" smtClean="0"/>
              <a:t>Elementos más </a:t>
            </a:r>
            <a:r>
              <a:rPr lang="es-AR" dirty="0"/>
              <a:t>usados, más accesibles</a:t>
            </a:r>
            <a:r>
              <a:rPr lang="es-AR" dirty="0" smtClean="0"/>
              <a:t>; elementos peligrosos </a:t>
            </a:r>
            <a:r>
              <a:rPr lang="es-AR" dirty="0"/>
              <a:t>eliminados, aislados o </a:t>
            </a:r>
            <a:r>
              <a:rPr lang="es-AR" dirty="0" smtClean="0"/>
              <a:t>tapados.</a:t>
            </a:r>
          </a:p>
          <a:p>
            <a:pPr lvl="1"/>
            <a:r>
              <a:rPr lang="es-AR" dirty="0" smtClean="0"/>
              <a:t>Advertencias</a:t>
            </a:r>
          </a:p>
          <a:p>
            <a:pPr lvl="1"/>
            <a:r>
              <a:rPr lang="es-AR" dirty="0" smtClean="0"/>
              <a:t>Características </a:t>
            </a:r>
            <a:r>
              <a:rPr lang="es-AR" dirty="0"/>
              <a:t>seguras de </a:t>
            </a:r>
            <a:r>
              <a:rPr lang="es-AR" dirty="0" smtClean="0"/>
              <a:t>interrupción.</a:t>
            </a:r>
          </a:p>
          <a:p>
            <a:pPr lvl="1"/>
            <a:r>
              <a:rPr lang="es-AR" dirty="0" smtClean="0"/>
              <a:t>Desalienta </a:t>
            </a:r>
            <a:r>
              <a:rPr lang="es-AR" dirty="0"/>
              <a:t>acciones </a:t>
            </a:r>
            <a:r>
              <a:rPr lang="es-AR" dirty="0" smtClean="0"/>
              <a:t>inconscientes.</a:t>
            </a:r>
            <a:endParaRPr lang="es-ES" dirty="0"/>
          </a:p>
        </p:txBody>
      </p:sp>
      <p:pic>
        <p:nvPicPr>
          <p:cNvPr id="4" name="Imagen 3"/>
          <p:cNvPicPr>
            <a:picLocks noChangeAspect="1"/>
          </p:cNvPicPr>
          <p:nvPr/>
        </p:nvPicPr>
        <p:blipFill>
          <a:blip r:embed="rId3"/>
          <a:stretch>
            <a:fillRect/>
          </a:stretch>
        </p:blipFill>
        <p:spPr>
          <a:xfrm>
            <a:off x="3681302" y="2507549"/>
            <a:ext cx="1358531" cy="3021169"/>
          </a:xfrm>
          <a:prstGeom prst="rect">
            <a:avLst/>
          </a:prstGeom>
        </p:spPr>
      </p:pic>
    </p:spTree>
    <p:extLst>
      <p:ext uri="{BB962C8B-B14F-4D97-AF65-F5344CB8AC3E}">
        <p14:creationId xmlns:p14="http://schemas.microsoft.com/office/powerpoint/2010/main" val="2895282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BAJO ESFUERZO FÍSICO	</a:t>
            </a:r>
            <a:endParaRPr lang="es-ES" dirty="0"/>
          </a:p>
        </p:txBody>
      </p:sp>
      <p:pic>
        <p:nvPicPr>
          <p:cNvPr id="3074" name="Picture 2" descr="http://universaldesign101.weebly.com/uploads/8/9/3/0/8930449/4136241.jpg?45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73536" y="2507550"/>
            <a:ext cx="3920291" cy="3289936"/>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10"/>
          <p:cNvSpPr>
            <a:spLocks noGrp="1"/>
          </p:cNvSpPr>
          <p:nvPr>
            <p:ph sz="quarter" idx="4"/>
          </p:nvPr>
        </p:nvSpPr>
        <p:spPr>
          <a:xfrm>
            <a:off x="5535827" y="4109546"/>
            <a:ext cx="5038262" cy="1868524"/>
          </a:xfrm>
        </p:spPr>
        <p:txBody>
          <a:bodyPr>
            <a:normAutofit fontScale="92500" lnSpcReduction="10000"/>
          </a:bodyPr>
          <a:lstStyle/>
          <a:p>
            <a:pPr>
              <a:spcAft>
                <a:spcPts val="1200"/>
              </a:spcAft>
            </a:pPr>
            <a:r>
              <a:rPr lang="es-AR" dirty="0"/>
              <a:t>El diseño debe poder ser usado eficazmente y con el mínimo esfuerzo posible</a:t>
            </a:r>
            <a:r>
              <a:rPr lang="es-AR" dirty="0" smtClean="0"/>
              <a:t>.</a:t>
            </a:r>
          </a:p>
          <a:p>
            <a:pPr lvl="1"/>
            <a:r>
              <a:rPr lang="es-AR" dirty="0" smtClean="0"/>
              <a:t>Permite mantener </a:t>
            </a:r>
            <a:r>
              <a:rPr lang="es-AR" dirty="0"/>
              <a:t>posición </a:t>
            </a:r>
            <a:r>
              <a:rPr lang="es-AR" dirty="0" smtClean="0"/>
              <a:t>corporal neutra.</a:t>
            </a:r>
          </a:p>
          <a:p>
            <a:pPr lvl="1"/>
            <a:r>
              <a:rPr lang="es-AR" dirty="0" smtClean="0"/>
              <a:t>Fuerza razonable.</a:t>
            </a:r>
          </a:p>
          <a:p>
            <a:pPr lvl="1"/>
            <a:r>
              <a:rPr lang="es-AR" dirty="0" smtClean="0"/>
              <a:t>Minimiza acciones repetitivas.</a:t>
            </a:r>
          </a:p>
          <a:p>
            <a:pPr lvl="1"/>
            <a:r>
              <a:rPr lang="es-AR" dirty="0" smtClean="0"/>
              <a:t>Minimiza </a:t>
            </a:r>
            <a:r>
              <a:rPr lang="es-AR" dirty="0"/>
              <a:t>esfuerzo físico continuado.</a:t>
            </a:r>
            <a:endParaRPr lang="es-ES" dirty="0"/>
          </a:p>
        </p:txBody>
      </p:sp>
      <p:pic>
        <p:nvPicPr>
          <p:cNvPr id="5" name="Picture 2" descr="http://cythumb.cyworld.com/810x0/c2down.cyworld.co.kr/download?fid=64223e1e1174e1b762a13e2bf49f0421&amp;name=1441210105113511366718280.jpg"/>
          <p:cNvPicPr>
            <a:picLocks noChangeAspect="1" noChangeArrowheads="1"/>
          </p:cNvPicPr>
          <p:nvPr/>
        </p:nvPicPr>
        <p:blipFill rotWithShape="1">
          <a:blip r:embed="rId3">
            <a:extLst>
              <a:ext uri="{28A0092B-C50C-407E-A947-70E740481C1C}">
                <a14:useLocalDpi xmlns:a14="http://schemas.microsoft.com/office/drawing/2010/main" val="0"/>
              </a:ext>
            </a:extLst>
          </a:blip>
          <a:srcRect t="1550" b="11338"/>
          <a:stretch/>
        </p:blipFill>
        <p:spPr bwMode="auto">
          <a:xfrm>
            <a:off x="5535827" y="2507550"/>
            <a:ext cx="2401494" cy="14643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ixeline.be/wp-content/uploads/2016/01/affordan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062" y="2507550"/>
            <a:ext cx="2511897" cy="146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539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DIMENSIONES APROPIADAS	</a:t>
            </a:r>
            <a:endParaRPr lang="es-ES" dirty="0"/>
          </a:p>
        </p:txBody>
      </p:sp>
      <p:pic>
        <p:nvPicPr>
          <p:cNvPr id="7174" name="Picture 6" descr="http://universaldesign101.weebly.com/uploads/8/9/3/0/8930449/9701775_orig.jpg?1316485698"/>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1364104" y="2400459"/>
            <a:ext cx="2937065" cy="1940288"/>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10"/>
          <p:cNvSpPr>
            <a:spLocks noGrp="1"/>
          </p:cNvSpPr>
          <p:nvPr>
            <p:ph sz="quarter" idx="4"/>
          </p:nvPr>
        </p:nvSpPr>
        <p:spPr>
          <a:xfrm>
            <a:off x="7232392" y="2400458"/>
            <a:ext cx="3256932" cy="4280429"/>
          </a:xfrm>
        </p:spPr>
        <p:txBody>
          <a:bodyPr>
            <a:normAutofit/>
          </a:bodyPr>
          <a:lstStyle/>
          <a:p>
            <a:pPr>
              <a:spcAft>
                <a:spcPts val="1200"/>
              </a:spcAft>
            </a:pPr>
            <a:r>
              <a:rPr lang="es-AR" dirty="0"/>
              <a:t>Los tamaños y espacios deben ser apropiados para el alcance, </a:t>
            </a:r>
            <a:r>
              <a:rPr lang="es-AR" dirty="0" smtClean="0"/>
              <a:t>manipulación y</a:t>
            </a:r>
            <a:r>
              <a:rPr lang="es-AR" dirty="0"/>
              <a:t>, independientemente de su tamaño, posición o movilidad</a:t>
            </a:r>
            <a:r>
              <a:rPr lang="es-AR" dirty="0" smtClean="0"/>
              <a:t>.</a:t>
            </a:r>
          </a:p>
          <a:p>
            <a:pPr lvl="1"/>
            <a:r>
              <a:rPr lang="es-AR" dirty="0" smtClean="0"/>
              <a:t>Línea </a:t>
            </a:r>
            <a:r>
              <a:rPr lang="es-AR" dirty="0"/>
              <a:t>de visión </a:t>
            </a:r>
            <a:r>
              <a:rPr lang="es-AR" dirty="0" smtClean="0"/>
              <a:t>clara y alcance para </a:t>
            </a:r>
            <a:r>
              <a:rPr lang="es-AR" dirty="0"/>
              <a:t>un usuario sentado como de </a:t>
            </a:r>
            <a:r>
              <a:rPr lang="es-AR" dirty="0" smtClean="0"/>
              <a:t>pie.</a:t>
            </a:r>
          </a:p>
          <a:p>
            <a:pPr lvl="1"/>
            <a:r>
              <a:rPr lang="es-AR" dirty="0" smtClean="0"/>
              <a:t>Variaciones </a:t>
            </a:r>
            <a:r>
              <a:rPr lang="es-AR" dirty="0"/>
              <a:t>de tamaño de la mano o </a:t>
            </a:r>
            <a:r>
              <a:rPr lang="es-AR" dirty="0" smtClean="0"/>
              <a:t>del agarre.</a:t>
            </a:r>
          </a:p>
          <a:p>
            <a:pPr lvl="1"/>
            <a:r>
              <a:rPr lang="es-AR" dirty="0" smtClean="0"/>
              <a:t>Espacio para ayudas técnicas </a:t>
            </a:r>
            <a:r>
              <a:rPr lang="es-AR" dirty="0"/>
              <a:t>o de asistencia personal.</a:t>
            </a:r>
            <a:endParaRPr lang="es-ES" dirty="0"/>
          </a:p>
        </p:txBody>
      </p:sp>
      <p:pic>
        <p:nvPicPr>
          <p:cNvPr id="5" name="Picture 2" descr="https://s-media-cache-ak0.pinimg.com/736x/0b/75/f1/0b75f1e599321100c9f7dfff5db789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104" y="4342800"/>
            <a:ext cx="2937065" cy="18372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r="1836"/>
          <a:stretch/>
        </p:blipFill>
        <p:spPr>
          <a:xfrm>
            <a:off x="4354995" y="2400459"/>
            <a:ext cx="2877397" cy="3779624"/>
          </a:xfrm>
          <a:prstGeom prst="rect">
            <a:avLst/>
          </a:prstGeom>
        </p:spPr>
      </p:pic>
    </p:spTree>
    <p:extLst>
      <p:ext uri="{BB962C8B-B14F-4D97-AF65-F5344CB8AC3E}">
        <p14:creationId xmlns:p14="http://schemas.microsoft.com/office/powerpoint/2010/main" val="342134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Modelo H.A.A.T.</a:t>
            </a:r>
          </a:p>
        </p:txBody>
      </p:sp>
      <p:sp>
        <p:nvSpPr>
          <p:cNvPr id="3" name="Circular 2"/>
          <p:cNvSpPr/>
          <p:nvPr/>
        </p:nvSpPr>
        <p:spPr>
          <a:xfrm rot="1228628">
            <a:off x="5677910" y="2047189"/>
            <a:ext cx="3644450" cy="3427415"/>
          </a:xfrm>
          <a:prstGeom prst="pie">
            <a:avLst>
              <a:gd name="adj1" fmla="val 10608129"/>
              <a:gd name="adj2" fmla="val 1647625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5" name="Circular 4"/>
          <p:cNvSpPr/>
          <p:nvPr/>
        </p:nvSpPr>
        <p:spPr>
          <a:xfrm rot="16400279">
            <a:off x="5800306" y="1919489"/>
            <a:ext cx="3399658" cy="3665393"/>
          </a:xfrm>
          <a:prstGeom prst="pie">
            <a:avLst>
              <a:gd name="adj1" fmla="val 10493116"/>
              <a:gd name="adj2" fmla="val 17038601"/>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Circular 6"/>
          <p:cNvSpPr/>
          <p:nvPr/>
        </p:nvSpPr>
        <p:spPr>
          <a:xfrm rot="8608239">
            <a:off x="5436160" y="1506490"/>
            <a:ext cx="4541591" cy="4591537"/>
          </a:xfrm>
          <a:prstGeom prst="pie">
            <a:avLst>
              <a:gd name="adj1" fmla="val 9108185"/>
              <a:gd name="adj2" fmla="val 18285066"/>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2" name="Rectángulo redondeado 11"/>
          <p:cNvSpPr/>
          <p:nvPr/>
        </p:nvSpPr>
        <p:spPr>
          <a:xfrm>
            <a:off x="8289360" y="3172965"/>
            <a:ext cx="1288895" cy="42878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dirty="0"/>
              <a:t>Interfaz</a:t>
            </a:r>
          </a:p>
          <a:p>
            <a:pPr algn="ctr"/>
            <a:r>
              <a:rPr lang="es-AR" sz="900" dirty="0" smtClean="0"/>
              <a:t>humano/tecnología</a:t>
            </a:r>
            <a:endParaRPr lang="es-ES" sz="900" dirty="0"/>
          </a:p>
        </p:txBody>
      </p:sp>
      <p:sp>
        <p:nvSpPr>
          <p:cNvPr id="13" name="Rectángulo redondeado 12"/>
          <p:cNvSpPr/>
          <p:nvPr/>
        </p:nvSpPr>
        <p:spPr>
          <a:xfrm>
            <a:off x="8394347" y="3793550"/>
            <a:ext cx="1288895" cy="391946"/>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dirty="0" smtClean="0"/>
              <a:t>Procesador</a:t>
            </a:r>
            <a:endParaRPr lang="es-ES" sz="900" dirty="0"/>
          </a:p>
        </p:txBody>
      </p:sp>
      <p:sp>
        <p:nvSpPr>
          <p:cNvPr id="15" name="Rectángulo redondeado 14"/>
          <p:cNvSpPr/>
          <p:nvPr/>
        </p:nvSpPr>
        <p:spPr>
          <a:xfrm>
            <a:off x="8394346" y="4375163"/>
            <a:ext cx="1288895" cy="42878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dirty="0" smtClean="0"/>
              <a:t>Interfaz</a:t>
            </a:r>
            <a:r>
              <a:rPr lang="es-ES" sz="900" dirty="0"/>
              <a:t> </a:t>
            </a:r>
            <a:r>
              <a:rPr lang="es-ES" sz="900" dirty="0" smtClean="0"/>
              <a:t>máquina/entorno</a:t>
            </a:r>
            <a:endParaRPr lang="es-AR" sz="900" dirty="0"/>
          </a:p>
        </p:txBody>
      </p:sp>
      <p:sp>
        <p:nvSpPr>
          <p:cNvPr id="16" name="Rectángulo redondeado 15"/>
          <p:cNvSpPr/>
          <p:nvPr/>
        </p:nvSpPr>
        <p:spPr>
          <a:xfrm>
            <a:off x="7833802" y="5126738"/>
            <a:ext cx="1288895" cy="42878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dirty="0" smtClean="0"/>
              <a:t>Respuesta</a:t>
            </a:r>
            <a:endParaRPr lang="es-ES" sz="900" dirty="0"/>
          </a:p>
        </p:txBody>
      </p:sp>
      <p:sp>
        <p:nvSpPr>
          <p:cNvPr id="18" name="CuadroTexto 17"/>
          <p:cNvSpPr txBox="1"/>
          <p:nvPr/>
        </p:nvSpPr>
        <p:spPr>
          <a:xfrm>
            <a:off x="8313213" y="2500998"/>
            <a:ext cx="1327792" cy="523220"/>
          </a:xfrm>
          <a:prstGeom prst="rect">
            <a:avLst/>
          </a:prstGeom>
          <a:noFill/>
        </p:spPr>
        <p:txBody>
          <a:bodyPr wrap="square" rtlCol="0">
            <a:spAutoFit/>
          </a:bodyPr>
          <a:lstStyle/>
          <a:p>
            <a:pPr algn="ctr"/>
            <a:r>
              <a:rPr lang="es-AR" sz="1400" b="1" dirty="0" smtClean="0"/>
              <a:t>Tecnología adaptativa</a:t>
            </a:r>
            <a:endParaRPr lang="es-ES" sz="1400" b="1" dirty="0"/>
          </a:p>
        </p:txBody>
      </p:sp>
      <p:sp>
        <p:nvSpPr>
          <p:cNvPr id="19" name="CuadroTexto 18"/>
          <p:cNvSpPr txBox="1"/>
          <p:nvPr/>
        </p:nvSpPr>
        <p:spPr>
          <a:xfrm>
            <a:off x="6227399" y="2662121"/>
            <a:ext cx="1327792" cy="523220"/>
          </a:xfrm>
          <a:prstGeom prst="rect">
            <a:avLst/>
          </a:prstGeom>
          <a:noFill/>
        </p:spPr>
        <p:txBody>
          <a:bodyPr wrap="square" rtlCol="0">
            <a:spAutoFit/>
          </a:bodyPr>
          <a:lstStyle/>
          <a:p>
            <a:pPr algn="ctr"/>
            <a:r>
              <a:rPr lang="es-AR" sz="1400" b="1" dirty="0" smtClean="0"/>
              <a:t>Factor Humano</a:t>
            </a:r>
            <a:endParaRPr lang="es-ES" sz="1400" b="1" dirty="0"/>
          </a:p>
        </p:txBody>
      </p:sp>
      <p:sp>
        <p:nvSpPr>
          <p:cNvPr id="20" name="CuadroTexto 19"/>
          <p:cNvSpPr txBox="1"/>
          <p:nvPr/>
        </p:nvSpPr>
        <p:spPr>
          <a:xfrm>
            <a:off x="5977920" y="4546032"/>
            <a:ext cx="1327792" cy="307777"/>
          </a:xfrm>
          <a:prstGeom prst="rect">
            <a:avLst/>
          </a:prstGeom>
          <a:noFill/>
        </p:spPr>
        <p:txBody>
          <a:bodyPr wrap="square" rtlCol="0">
            <a:spAutoFit/>
          </a:bodyPr>
          <a:lstStyle/>
          <a:p>
            <a:pPr algn="ctr"/>
            <a:r>
              <a:rPr lang="es-AR" sz="1400" b="1" dirty="0" smtClean="0"/>
              <a:t>Actividad</a:t>
            </a:r>
            <a:endParaRPr lang="es-ES" sz="1400" b="1" dirty="0"/>
          </a:p>
        </p:txBody>
      </p:sp>
      <p:sp>
        <p:nvSpPr>
          <p:cNvPr id="21" name="CuadroTexto 20"/>
          <p:cNvSpPr txBox="1"/>
          <p:nvPr/>
        </p:nvSpPr>
        <p:spPr>
          <a:xfrm>
            <a:off x="9122697" y="5442641"/>
            <a:ext cx="1327792" cy="307777"/>
          </a:xfrm>
          <a:prstGeom prst="rect">
            <a:avLst/>
          </a:prstGeom>
          <a:noFill/>
        </p:spPr>
        <p:txBody>
          <a:bodyPr wrap="square" rtlCol="0">
            <a:spAutoFit/>
          </a:bodyPr>
          <a:lstStyle/>
          <a:p>
            <a:pPr algn="ctr"/>
            <a:r>
              <a:rPr lang="es-AR" sz="1400" b="1" dirty="0" smtClean="0"/>
              <a:t>Contexto</a:t>
            </a:r>
            <a:endParaRPr lang="es-ES" sz="1400" b="1" dirty="0"/>
          </a:p>
        </p:txBody>
      </p:sp>
      <p:cxnSp>
        <p:nvCxnSpPr>
          <p:cNvPr id="23" name="Conector curvado 22"/>
          <p:cNvCxnSpPr/>
          <p:nvPr/>
        </p:nvCxnSpPr>
        <p:spPr>
          <a:xfrm>
            <a:off x="7611524" y="2948948"/>
            <a:ext cx="684000" cy="330908"/>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curvado 26"/>
          <p:cNvCxnSpPr/>
          <p:nvPr/>
        </p:nvCxnSpPr>
        <p:spPr>
          <a:xfrm rot="10800000">
            <a:off x="7500136" y="3154669"/>
            <a:ext cx="775443" cy="330602"/>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curvado 28"/>
          <p:cNvCxnSpPr/>
          <p:nvPr/>
        </p:nvCxnSpPr>
        <p:spPr>
          <a:xfrm rot="10800000">
            <a:off x="6862076" y="4908130"/>
            <a:ext cx="977565" cy="433003"/>
          </a:xfrm>
          <a:prstGeom prst="curvedConnector3">
            <a:avLst>
              <a:gd name="adj1" fmla="val 59799"/>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curvado 29"/>
          <p:cNvCxnSpPr/>
          <p:nvPr/>
        </p:nvCxnSpPr>
        <p:spPr>
          <a:xfrm rot="16200000" flipV="1">
            <a:off x="9081399" y="4918858"/>
            <a:ext cx="578398" cy="429957"/>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flipH="1">
            <a:off x="8831523" y="3599624"/>
            <a:ext cx="1" cy="1917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flipH="1" flipV="1">
            <a:off x="9133567" y="3598976"/>
            <a:ext cx="2" cy="19392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p:nvPr/>
        </p:nvCxnSpPr>
        <p:spPr>
          <a:xfrm flipH="1" flipV="1">
            <a:off x="9038791" y="4180589"/>
            <a:ext cx="2" cy="19392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flipH="1">
            <a:off x="7953524" y="4166075"/>
            <a:ext cx="450193" cy="96066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8" name="Rectángulo 47"/>
          <p:cNvSpPr/>
          <p:nvPr/>
        </p:nvSpPr>
        <p:spPr>
          <a:xfrm>
            <a:off x="1261872" y="1986096"/>
            <a:ext cx="4954349" cy="646331"/>
          </a:xfrm>
          <a:prstGeom prst="rect">
            <a:avLst/>
          </a:prstGeom>
        </p:spPr>
        <p:txBody>
          <a:bodyPr wrap="square">
            <a:spAutoFit/>
          </a:bodyPr>
          <a:lstStyle/>
          <a:p>
            <a:r>
              <a:rPr lang="en-US" dirty="0"/>
              <a:t>“Human activity assistive technology model” de Cook &amp; Hussey (1995)</a:t>
            </a:r>
            <a:endParaRPr lang="es-ES" dirty="0"/>
          </a:p>
        </p:txBody>
      </p:sp>
      <p:sp>
        <p:nvSpPr>
          <p:cNvPr id="49" name="CuadroTexto 48"/>
          <p:cNvSpPr txBox="1"/>
          <p:nvPr/>
        </p:nvSpPr>
        <p:spPr>
          <a:xfrm>
            <a:off x="1261872" y="2927201"/>
            <a:ext cx="3891570" cy="2108269"/>
          </a:xfrm>
          <a:prstGeom prst="rect">
            <a:avLst/>
          </a:prstGeom>
          <a:noFill/>
        </p:spPr>
        <p:txBody>
          <a:bodyPr wrap="square" rtlCol="0">
            <a:spAutoFit/>
          </a:bodyPr>
          <a:lstStyle/>
          <a:p>
            <a:pPr>
              <a:spcAft>
                <a:spcPts val="600"/>
              </a:spcAft>
            </a:pPr>
            <a:r>
              <a:rPr lang="es-AR" dirty="0" smtClean="0"/>
              <a:t>Interacción </a:t>
            </a:r>
            <a:r>
              <a:rPr lang="es-AR" dirty="0"/>
              <a:t>de cuatro componentes básicos:</a:t>
            </a:r>
          </a:p>
          <a:p>
            <a:pPr marL="285750" indent="-285750">
              <a:buFont typeface="Arial" panose="020B0604020202020204" pitchFamily="34" charset="0"/>
              <a:buChar char="•"/>
            </a:pPr>
            <a:r>
              <a:rPr lang="es-AR" dirty="0" smtClean="0"/>
              <a:t>La </a:t>
            </a:r>
            <a:r>
              <a:rPr lang="es-AR" dirty="0"/>
              <a:t>actividad,</a:t>
            </a:r>
          </a:p>
          <a:p>
            <a:pPr marL="285750" indent="-285750">
              <a:buFont typeface="Arial" panose="020B0604020202020204" pitchFamily="34" charset="0"/>
              <a:buChar char="•"/>
            </a:pPr>
            <a:r>
              <a:rPr lang="es-AR" dirty="0" smtClean="0"/>
              <a:t>El </a:t>
            </a:r>
            <a:r>
              <a:rPr lang="es-AR" dirty="0"/>
              <a:t>factor humano,</a:t>
            </a:r>
          </a:p>
          <a:p>
            <a:pPr marL="285750" indent="-285750">
              <a:buFont typeface="Arial" panose="020B0604020202020204" pitchFamily="34" charset="0"/>
              <a:buChar char="•"/>
            </a:pPr>
            <a:r>
              <a:rPr lang="es-AR" dirty="0" smtClean="0"/>
              <a:t>Las </a:t>
            </a:r>
            <a:r>
              <a:rPr lang="es-AR" dirty="0"/>
              <a:t>tecnologías de ayuda y</a:t>
            </a:r>
          </a:p>
          <a:p>
            <a:pPr marL="285750" indent="-285750">
              <a:buFont typeface="Arial" panose="020B0604020202020204" pitchFamily="34" charset="0"/>
              <a:buChar char="•"/>
            </a:pPr>
            <a:r>
              <a:rPr lang="es-AR" dirty="0" smtClean="0"/>
              <a:t>El </a:t>
            </a:r>
            <a:r>
              <a:rPr lang="es-AR" dirty="0"/>
              <a:t>contexto donde se produce la interacción.</a:t>
            </a:r>
            <a:endParaRPr lang="es-ES" dirty="0"/>
          </a:p>
        </p:txBody>
      </p:sp>
      <p:sp>
        <p:nvSpPr>
          <p:cNvPr id="6" name="CuadroTexto 5"/>
          <p:cNvSpPr txBox="1"/>
          <p:nvPr/>
        </p:nvSpPr>
        <p:spPr>
          <a:xfrm>
            <a:off x="7238000" y="2042953"/>
            <a:ext cx="823256" cy="600164"/>
          </a:xfrm>
          <a:prstGeom prst="rect">
            <a:avLst/>
          </a:prstGeom>
          <a:noFill/>
        </p:spPr>
        <p:txBody>
          <a:bodyPr wrap="square" rtlCol="0">
            <a:spAutoFit/>
          </a:bodyPr>
          <a:lstStyle/>
          <a:p>
            <a:r>
              <a:rPr lang="es-AR" sz="1100" dirty="0" smtClean="0"/>
              <a:t>Físico</a:t>
            </a:r>
          </a:p>
          <a:p>
            <a:r>
              <a:rPr lang="es-AR" sz="1100" dirty="0" smtClean="0"/>
              <a:t>Cognitivo</a:t>
            </a:r>
          </a:p>
          <a:p>
            <a:r>
              <a:rPr lang="es-AR" sz="1100" dirty="0" smtClean="0"/>
              <a:t>Afectivo</a:t>
            </a:r>
            <a:endParaRPr lang="es-ES" sz="1100" dirty="0"/>
          </a:p>
        </p:txBody>
      </p:sp>
      <p:sp>
        <p:nvSpPr>
          <p:cNvPr id="8" name="Abrir llave 7"/>
          <p:cNvSpPr/>
          <p:nvPr/>
        </p:nvSpPr>
        <p:spPr>
          <a:xfrm>
            <a:off x="7181667" y="2081255"/>
            <a:ext cx="136575" cy="550193"/>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10" name="Conector curvado 9"/>
          <p:cNvCxnSpPr/>
          <p:nvPr/>
        </p:nvCxnSpPr>
        <p:spPr>
          <a:xfrm rot="5400000">
            <a:off x="6891492" y="2370641"/>
            <a:ext cx="286408" cy="251944"/>
          </a:xfrm>
          <a:prstGeom prst="curvedConnector3">
            <a:avLst>
              <a:gd name="adj1" fmla="val 439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5793462" y="3651164"/>
            <a:ext cx="1870316" cy="769441"/>
          </a:xfrm>
          <a:prstGeom prst="rect">
            <a:avLst/>
          </a:prstGeom>
          <a:noFill/>
        </p:spPr>
        <p:txBody>
          <a:bodyPr wrap="square" rtlCol="0">
            <a:spAutoFit/>
          </a:bodyPr>
          <a:lstStyle/>
          <a:p>
            <a:r>
              <a:rPr lang="es-AR" sz="1100" dirty="0" smtClean="0"/>
              <a:t>Cuidado personal</a:t>
            </a:r>
          </a:p>
          <a:p>
            <a:r>
              <a:rPr lang="es-AR" sz="1100" dirty="0" smtClean="0"/>
              <a:t>Trabajo / Escuela y Actividades Productivas</a:t>
            </a:r>
          </a:p>
          <a:p>
            <a:r>
              <a:rPr lang="es-AR" sz="1100" dirty="0" smtClean="0"/>
              <a:t>Juego / Ocio</a:t>
            </a:r>
            <a:endParaRPr lang="es-ES" sz="1100" dirty="0"/>
          </a:p>
        </p:txBody>
      </p:sp>
      <p:sp>
        <p:nvSpPr>
          <p:cNvPr id="36" name="Abrir llave 35"/>
          <p:cNvSpPr/>
          <p:nvPr/>
        </p:nvSpPr>
        <p:spPr>
          <a:xfrm rot="16200000">
            <a:off x="6532340" y="3607757"/>
            <a:ext cx="227071" cy="1621451"/>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3" name="CuadroTexto 52"/>
          <p:cNvSpPr txBox="1"/>
          <p:nvPr/>
        </p:nvSpPr>
        <p:spPr>
          <a:xfrm>
            <a:off x="10295087" y="5208663"/>
            <a:ext cx="1305307" cy="830997"/>
          </a:xfrm>
          <a:prstGeom prst="rect">
            <a:avLst/>
          </a:prstGeom>
          <a:noFill/>
        </p:spPr>
        <p:txBody>
          <a:bodyPr wrap="square" rtlCol="0">
            <a:spAutoFit/>
          </a:bodyPr>
          <a:lstStyle/>
          <a:p>
            <a:r>
              <a:rPr lang="es-AR" sz="1200" dirty="0" smtClean="0"/>
              <a:t>Social</a:t>
            </a:r>
          </a:p>
          <a:p>
            <a:r>
              <a:rPr lang="es-AR" sz="1200" dirty="0" smtClean="0"/>
              <a:t>Cultural</a:t>
            </a:r>
          </a:p>
          <a:p>
            <a:r>
              <a:rPr lang="es-AR" sz="1200" dirty="0" smtClean="0"/>
              <a:t>Físico</a:t>
            </a:r>
          </a:p>
          <a:p>
            <a:r>
              <a:rPr lang="es-AR" sz="1200" dirty="0" smtClean="0"/>
              <a:t>Institucional</a:t>
            </a:r>
          </a:p>
        </p:txBody>
      </p:sp>
      <p:sp>
        <p:nvSpPr>
          <p:cNvPr id="4" name="Abrir llave 3"/>
          <p:cNvSpPr/>
          <p:nvPr/>
        </p:nvSpPr>
        <p:spPr>
          <a:xfrm>
            <a:off x="10180599" y="5244875"/>
            <a:ext cx="147784" cy="7490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14990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Tecnología</a:t>
            </a:r>
            <a:endParaRPr lang="es-ES" dirty="0"/>
          </a:p>
        </p:txBody>
      </p:sp>
      <p:graphicFrame>
        <p:nvGraphicFramePr>
          <p:cNvPr id="4" name="Marcador de contenido 3"/>
          <p:cNvGraphicFramePr>
            <a:graphicFrameLocks noGrp="1"/>
          </p:cNvGraphicFramePr>
          <p:nvPr>
            <p:ph idx="1"/>
            <p:extLst/>
          </p:nvPr>
        </p:nvGraphicFramePr>
        <p:xfrm>
          <a:off x="1262063" y="1779588"/>
          <a:ext cx="8594725"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3944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Diseño Universal y Diseño Personal</a:t>
            </a:r>
            <a:endParaRPr lang="es-ES" dirty="0"/>
          </a:p>
        </p:txBody>
      </p:sp>
      <p:sp>
        <p:nvSpPr>
          <p:cNvPr id="5" name="CuadroTexto 4"/>
          <p:cNvSpPr txBox="1"/>
          <p:nvPr/>
        </p:nvSpPr>
        <p:spPr>
          <a:xfrm>
            <a:off x="1467152" y="6448607"/>
            <a:ext cx="9642746" cy="400110"/>
          </a:xfrm>
          <a:prstGeom prst="rect">
            <a:avLst/>
          </a:prstGeom>
          <a:noFill/>
        </p:spPr>
        <p:txBody>
          <a:bodyPr wrap="square" rtlCol="0">
            <a:spAutoFit/>
          </a:bodyPr>
          <a:lstStyle/>
          <a:p>
            <a:r>
              <a:rPr lang="es-AR" sz="900" dirty="0"/>
              <a:t>Adaptación de la Ilustración 1.1 del Libro Verde: La Accesibilidad en España. http://ddd.uab.cat/pub/estudis/2007/hdl_2072_4719/libro_verde_accesibilidad_2002.pdf</a:t>
            </a:r>
            <a:endParaRPr lang="es-ES" sz="900" dirty="0"/>
          </a:p>
          <a:p>
            <a:endParaRPr lang="es-ES" sz="1100" dirty="0"/>
          </a:p>
        </p:txBody>
      </p:sp>
      <p:sp>
        <p:nvSpPr>
          <p:cNvPr id="6" name="Flecha arriba 5"/>
          <p:cNvSpPr/>
          <p:nvPr/>
        </p:nvSpPr>
        <p:spPr>
          <a:xfrm>
            <a:off x="2560322" y="3239590"/>
            <a:ext cx="827314" cy="235675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7" name="CuadroTexto 6"/>
          <p:cNvSpPr txBox="1"/>
          <p:nvPr/>
        </p:nvSpPr>
        <p:spPr>
          <a:xfrm>
            <a:off x="2638699" y="2793741"/>
            <a:ext cx="670560" cy="276999"/>
          </a:xfrm>
          <a:prstGeom prst="rect">
            <a:avLst/>
          </a:prstGeom>
          <a:noFill/>
        </p:spPr>
        <p:txBody>
          <a:bodyPr wrap="square" rtlCol="0">
            <a:spAutoFit/>
          </a:bodyPr>
          <a:lstStyle/>
          <a:p>
            <a:pPr algn="ctr"/>
            <a:r>
              <a:rPr lang="es-AR" sz="1200" dirty="0" smtClean="0"/>
              <a:t>Alta</a:t>
            </a:r>
            <a:endParaRPr lang="es-ES" sz="1200" dirty="0"/>
          </a:p>
        </p:txBody>
      </p:sp>
      <p:sp>
        <p:nvSpPr>
          <p:cNvPr id="8" name="CuadroTexto 7"/>
          <p:cNvSpPr txBox="1"/>
          <p:nvPr/>
        </p:nvSpPr>
        <p:spPr>
          <a:xfrm>
            <a:off x="2638699" y="5626696"/>
            <a:ext cx="670560" cy="276999"/>
          </a:xfrm>
          <a:prstGeom prst="rect">
            <a:avLst/>
          </a:prstGeom>
          <a:noFill/>
        </p:spPr>
        <p:txBody>
          <a:bodyPr wrap="square" rtlCol="0">
            <a:spAutoFit/>
          </a:bodyPr>
          <a:lstStyle/>
          <a:p>
            <a:pPr algn="ctr"/>
            <a:r>
              <a:rPr lang="es-AR" sz="1200" dirty="0" smtClean="0"/>
              <a:t>Baja</a:t>
            </a:r>
            <a:endParaRPr lang="es-ES" sz="1200" dirty="0"/>
          </a:p>
        </p:txBody>
      </p:sp>
      <p:sp>
        <p:nvSpPr>
          <p:cNvPr id="9" name="CuadroTexto 8"/>
          <p:cNvSpPr txBox="1"/>
          <p:nvPr/>
        </p:nvSpPr>
        <p:spPr>
          <a:xfrm>
            <a:off x="1473460" y="6041422"/>
            <a:ext cx="5085806" cy="276999"/>
          </a:xfrm>
          <a:prstGeom prst="rect">
            <a:avLst/>
          </a:prstGeom>
          <a:noFill/>
        </p:spPr>
        <p:txBody>
          <a:bodyPr wrap="square" rtlCol="0">
            <a:spAutoFit/>
          </a:bodyPr>
          <a:lstStyle/>
          <a:p>
            <a:r>
              <a:rPr lang="es-AR" sz="1200" dirty="0" smtClean="0"/>
              <a:t>* Habilidad físicas, sensoriales, cognitiva, sociales…</a:t>
            </a:r>
            <a:endParaRPr lang="es-ES" sz="1200" dirty="0"/>
          </a:p>
        </p:txBody>
      </p:sp>
      <p:sp>
        <p:nvSpPr>
          <p:cNvPr id="10" name="CuadroTexto 9"/>
          <p:cNvSpPr txBox="1"/>
          <p:nvPr/>
        </p:nvSpPr>
        <p:spPr>
          <a:xfrm>
            <a:off x="1667097" y="2601246"/>
            <a:ext cx="1119049" cy="523220"/>
          </a:xfrm>
          <a:prstGeom prst="rect">
            <a:avLst/>
          </a:prstGeom>
          <a:noFill/>
        </p:spPr>
        <p:txBody>
          <a:bodyPr wrap="square" rtlCol="0">
            <a:spAutoFit/>
          </a:bodyPr>
          <a:lstStyle/>
          <a:p>
            <a:r>
              <a:rPr lang="es-AR" sz="1400" cap="small" dirty="0" smtClean="0"/>
              <a:t>Habilidad Personal</a:t>
            </a:r>
            <a:endParaRPr lang="es-ES" sz="1400" cap="small" dirty="0"/>
          </a:p>
        </p:txBody>
      </p:sp>
      <p:sp>
        <p:nvSpPr>
          <p:cNvPr id="11" name="CuadroTexto 10"/>
          <p:cNvSpPr txBox="1"/>
          <p:nvPr/>
        </p:nvSpPr>
        <p:spPr>
          <a:xfrm>
            <a:off x="3303322" y="2601246"/>
            <a:ext cx="1362499" cy="523220"/>
          </a:xfrm>
          <a:prstGeom prst="rect">
            <a:avLst/>
          </a:prstGeom>
          <a:noFill/>
        </p:spPr>
        <p:txBody>
          <a:bodyPr wrap="square" rtlCol="0">
            <a:spAutoFit/>
          </a:bodyPr>
          <a:lstStyle/>
          <a:p>
            <a:r>
              <a:rPr lang="es-AR" sz="1400" cap="small" dirty="0" smtClean="0"/>
              <a:t>Exigencia del Entorno</a:t>
            </a:r>
            <a:endParaRPr lang="es-ES" sz="1400" cap="small" dirty="0"/>
          </a:p>
        </p:txBody>
      </p:sp>
      <p:sp>
        <p:nvSpPr>
          <p:cNvPr id="12" name="CuadroTexto 11"/>
          <p:cNvSpPr txBox="1"/>
          <p:nvPr/>
        </p:nvSpPr>
        <p:spPr>
          <a:xfrm>
            <a:off x="1477199" y="1979156"/>
            <a:ext cx="3132000" cy="307777"/>
          </a:xfrm>
          <a:prstGeom prst="rect">
            <a:avLst/>
          </a:prstGeom>
          <a:solidFill>
            <a:schemeClr val="accent2">
              <a:lumMod val="60000"/>
              <a:lumOff val="40000"/>
            </a:schemeClr>
          </a:solidFill>
        </p:spPr>
        <p:txBody>
          <a:bodyPr wrap="square" rtlCol="0">
            <a:spAutoFit/>
          </a:bodyPr>
          <a:lstStyle/>
          <a:p>
            <a:r>
              <a:rPr lang="es-AR" sz="1400" dirty="0" smtClean="0"/>
              <a:t>1. Problema: La Discapacidad</a:t>
            </a:r>
            <a:endParaRPr lang="es-ES" sz="1400" dirty="0"/>
          </a:p>
        </p:txBody>
      </p:sp>
      <p:sp>
        <p:nvSpPr>
          <p:cNvPr id="13" name="CuadroTexto 12"/>
          <p:cNvSpPr txBox="1"/>
          <p:nvPr/>
        </p:nvSpPr>
        <p:spPr>
          <a:xfrm>
            <a:off x="5709716" y="1979156"/>
            <a:ext cx="3570085" cy="307777"/>
          </a:xfrm>
          <a:prstGeom prst="rect">
            <a:avLst/>
          </a:prstGeom>
          <a:solidFill>
            <a:schemeClr val="tx2">
              <a:lumMod val="50000"/>
            </a:schemeClr>
          </a:solidFill>
        </p:spPr>
        <p:txBody>
          <a:bodyPr wrap="square" rtlCol="0">
            <a:spAutoFit/>
          </a:bodyPr>
          <a:lstStyle/>
          <a:p>
            <a:r>
              <a:rPr lang="es-AR" sz="1400" dirty="0">
                <a:solidFill>
                  <a:schemeClr val="accent4">
                    <a:lumMod val="20000"/>
                    <a:lumOff val="80000"/>
                  </a:schemeClr>
                </a:solidFill>
              </a:rPr>
              <a:t>2</a:t>
            </a:r>
            <a:r>
              <a:rPr lang="es-AR" sz="1400" dirty="0" smtClean="0">
                <a:solidFill>
                  <a:schemeClr val="accent4">
                    <a:lumMod val="20000"/>
                    <a:lumOff val="80000"/>
                  </a:schemeClr>
                </a:solidFill>
              </a:rPr>
              <a:t>. Solución: Diseño Universal y ayudas técnicas</a:t>
            </a:r>
            <a:endParaRPr lang="es-ES" sz="1400" dirty="0">
              <a:solidFill>
                <a:schemeClr val="accent4">
                  <a:lumMod val="20000"/>
                  <a:lumOff val="80000"/>
                </a:schemeClr>
              </a:solidFill>
            </a:endParaRPr>
          </a:p>
        </p:txBody>
      </p:sp>
      <p:sp>
        <p:nvSpPr>
          <p:cNvPr id="14" name="Flecha arriba 13"/>
          <p:cNvSpPr/>
          <p:nvPr/>
        </p:nvSpPr>
        <p:spPr>
          <a:xfrm>
            <a:off x="6999934" y="3217948"/>
            <a:ext cx="827314" cy="2356756"/>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15" name="CuadroTexto 14"/>
          <p:cNvSpPr txBox="1"/>
          <p:nvPr/>
        </p:nvSpPr>
        <p:spPr>
          <a:xfrm>
            <a:off x="7078311" y="2772099"/>
            <a:ext cx="670560" cy="276999"/>
          </a:xfrm>
          <a:prstGeom prst="rect">
            <a:avLst/>
          </a:prstGeom>
          <a:noFill/>
        </p:spPr>
        <p:txBody>
          <a:bodyPr wrap="square" rtlCol="0">
            <a:spAutoFit/>
          </a:bodyPr>
          <a:lstStyle/>
          <a:p>
            <a:pPr algn="ctr"/>
            <a:r>
              <a:rPr lang="es-AR" sz="1200" dirty="0" smtClean="0"/>
              <a:t>Alta</a:t>
            </a:r>
            <a:endParaRPr lang="es-ES" sz="1200" dirty="0"/>
          </a:p>
        </p:txBody>
      </p:sp>
      <p:sp>
        <p:nvSpPr>
          <p:cNvPr id="16" name="CuadroTexto 15"/>
          <p:cNvSpPr txBox="1"/>
          <p:nvPr/>
        </p:nvSpPr>
        <p:spPr>
          <a:xfrm>
            <a:off x="7078311" y="5605054"/>
            <a:ext cx="670560" cy="276999"/>
          </a:xfrm>
          <a:prstGeom prst="rect">
            <a:avLst/>
          </a:prstGeom>
          <a:noFill/>
        </p:spPr>
        <p:txBody>
          <a:bodyPr wrap="square" rtlCol="0">
            <a:spAutoFit/>
          </a:bodyPr>
          <a:lstStyle/>
          <a:p>
            <a:pPr algn="ctr"/>
            <a:r>
              <a:rPr lang="es-AR" sz="1200" dirty="0" smtClean="0"/>
              <a:t>Baja</a:t>
            </a:r>
            <a:endParaRPr lang="es-ES" sz="1200" dirty="0"/>
          </a:p>
        </p:txBody>
      </p:sp>
      <p:sp>
        <p:nvSpPr>
          <p:cNvPr id="17" name="CuadroTexto 16"/>
          <p:cNvSpPr txBox="1"/>
          <p:nvPr/>
        </p:nvSpPr>
        <p:spPr>
          <a:xfrm>
            <a:off x="6106709" y="2579604"/>
            <a:ext cx="1119049" cy="523220"/>
          </a:xfrm>
          <a:prstGeom prst="rect">
            <a:avLst/>
          </a:prstGeom>
          <a:noFill/>
        </p:spPr>
        <p:txBody>
          <a:bodyPr wrap="square" rtlCol="0">
            <a:spAutoFit/>
          </a:bodyPr>
          <a:lstStyle/>
          <a:p>
            <a:r>
              <a:rPr lang="es-AR" sz="1400" cap="small" dirty="0" smtClean="0"/>
              <a:t>Habilidad Personal</a:t>
            </a:r>
            <a:endParaRPr lang="es-ES" sz="1400" cap="small" dirty="0"/>
          </a:p>
        </p:txBody>
      </p:sp>
      <p:sp>
        <p:nvSpPr>
          <p:cNvPr id="18" name="CuadroTexto 17"/>
          <p:cNvSpPr txBox="1"/>
          <p:nvPr/>
        </p:nvSpPr>
        <p:spPr>
          <a:xfrm>
            <a:off x="7742934" y="2579604"/>
            <a:ext cx="1362499" cy="523220"/>
          </a:xfrm>
          <a:prstGeom prst="rect">
            <a:avLst/>
          </a:prstGeom>
          <a:noFill/>
        </p:spPr>
        <p:txBody>
          <a:bodyPr wrap="square" rtlCol="0">
            <a:spAutoFit/>
          </a:bodyPr>
          <a:lstStyle/>
          <a:p>
            <a:r>
              <a:rPr lang="es-AR" sz="1400" cap="small" dirty="0" smtClean="0"/>
              <a:t>Exigencia del Entorno</a:t>
            </a:r>
            <a:endParaRPr lang="es-ES" sz="1400" cap="small" dirty="0"/>
          </a:p>
        </p:txBody>
      </p:sp>
      <p:cxnSp>
        <p:nvCxnSpPr>
          <p:cNvPr id="20" name="Conector recto de flecha 19"/>
          <p:cNvCxnSpPr/>
          <p:nvPr/>
        </p:nvCxnSpPr>
        <p:spPr>
          <a:xfrm flipV="1">
            <a:off x="2193862" y="5181600"/>
            <a:ext cx="468000"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Conector recto de flecha 23"/>
          <p:cNvCxnSpPr/>
          <p:nvPr/>
        </p:nvCxnSpPr>
        <p:spPr>
          <a:xfrm flipV="1">
            <a:off x="6711701" y="4471790"/>
            <a:ext cx="468000" cy="1"/>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25" name="Conector recto de flecha 24"/>
          <p:cNvCxnSpPr/>
          <p:nvPr/>
        </p:nvCxnSpPr>
        <p:spPr>
          <a:xfrm flipV="1">
            <a:off x="6711701" y="5086892"/>
            <a:ext cx="468000" cy="1"/>
          </a:xfrm>
          <a:prstGeom prst="straightConnector1">
            <a:avLst/>
          </a:prstGeom>
          <a:ln w="38100">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6" name="Conector recto de flecha 25"/>
          <p:cNvCxnSpPr/>
          <p:nvPr/>
        </p:nvCxnSpPr>
        <p:spPr>
          <a:xfrm flipH="1" flipV="1">
            <a:off x="3267808" y="4022760"/>
            <a:ext cx="468000" cy="592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8" name="Conector recto de flecha 27"/>
          <p:cNvCxnSpPr/>
          <p:nvPr/>
        </p:nvCxnSpPr>
        <p:spPr>
          <a:xfrm flipH="1" flipV="1">
            <a:off x="7732156" y="4480499"/>
            <a:ext cx="468000" cy="5921"/>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29" name="Conector recto de flecha 28"/>
          <p:cNvCxnSpPr/>
          <p:nvPr/>
        </p:nvCxnSpPr>
        <p:spPr>
          <a:xfrm flipH="1" flipV="1">
            <a:off x="7722500" y="3955085"/>
            <a:ext cx="468000" cy="5921"/>
          </a:xfrm>
          <a:prstGeom prst="straightConnector1">
            <a:avLst/>
          </a:prstGeom>
          <a:ln w="38100">
            <a:solidFill>
              <a:schemeClr val="accent3">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0" name="Conector recto de flecha 29"/>
          <p:cNvCxnSpPr/>
          <p:nvPr/>
        </p:nvCxnSpPr>
        <p:spPr>
          <a:xfrm flipH="1" flipV="1">
            <a:off x="3352800" y="4142742"/>
            <a:ext cx="0" cy="1008000"/>
          </a:xfrm>
          <a:prstGeom prst="straightConnector1">
            <a:avLst/>
          </a:prstGeom>
          <a:ln w="38100">
            <a:solidFill>
              <a:schemeClr val="accent2">
                <a:lumMod val="60000"/>
                <a:lumOff val="40000"/>
              </a:schemeClr>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33" name="CuadroTexto 32"/>
          <p:cNvSpPr txBox="1"/>
          <p:nvPr/>
        </p:nvSpPr>
        <p:spPr>
          <a:xfrm>
            <a:off x="3328694" y="4559430"/>
            <a:ext cx="1280505" cy="276999"/>
          </a:xfrm>
          <a:prstGeom prst="rect">
            <a:avLst/>
          </a:prstGeom>
          <a:noFill/>
        </p:spPr>
        <p:txBody>
          <a:bodyPr wrap="square" rtlCol="0">
            <a:spAutoFit/>
          </a:bodyPr>
          <a:lstStyle/>
          <a:p>
            <a:r>
              <a:rPr lang="es-AR" sz="1200" cap="small" dirty="0" smtClean="0"/>
              <a:t>Discapacidad</a:t>
            </a:r>
            <a:endParaRPr lang="es-ES" sz="1200" cap="small" dirty="0"/>
          </a:p>
        </p:txBody>
      </p:sp>
      <p:sp>
        <p:nvSpPr>
          <p:cNvPr id="34" name="CuadroTexto 33"/>
          <p:cNvSpPr txBox="1"/>
          <p:nvPr/>
        </p:nvSpPr>
        <p:spPr>
          <a:xfrm>
            <a:off x="3413696" y="3559908"/>
            <a:ext cx="1182488" cy="461665"/>
          </a:xfrm>
          <a:prstGeom prst="rect">
            <a:avLst/>
          </a:prstGeom>
          <a:noFill/>
        </p:spPr>
        <p:txBody>
          <a:bodyPr wrap="square" rtlCol="0">
            <a:spAutoFit/>
          </a:bodyPr>
          <a:lstStyle/>
          <a:p>
            <a:r>
              <a:rPr lang="es-AR" sz="1200" dirty="0" smtClean="0">
                <a:solidFill>
                  <a:schemeClr val="accent2"/>
                </a:solidFill>
              </a:rPr>
              <a:t>Demandas del entorno</a:t>
            </a:r>
            <a:endParaRPr lang="es-ES" sz="1200" dirty="0">
              <a:solidFill>
                <a:schemeClr val="accent2"/>
              </a:solidFill>
            </a:endParaRPr>
          </a:p>
        </p:txBody>
      </p:sp>
      <p:sp>
        <p:nvSpPr>
          <p:cNvPr id="35" name="CuadroTexto 34"/>
          <p:cNvSpPr txBox="1"/>
          <p:nvPr/>
        </p:nvSpPr>
        <p:spPr>
          <a:xfrm>
            <a:off x="1467152" y="4715107"/>
            <a:ext cx="1182488" cy="461665"/>
          </a:xfrm>
          <a:prstGeom prst="rect">
            <a:avLst/>
          </a:prstGeom>
          <a:noFill/>
        </p:spPr>
        <p:txBody>
          <a:bodyPr wrap="square" rtlCol="0">
            <a:spAutoFit/>
          </a:bodyPr>
          <a:lstStyle/>
          <a:p>
            <a:r>
              <a:rPr lang="es-AR" sz="1200" dirty="0" smtClean="0">
                <a:solidFill>
                  <a:schemeClr val="accent2"/>
                </a:solidFill>
              </a:rPr>
              <a:t>Habilidades del individuo*</a:t>
            </a:r>
            <a:endParaRPr lang="es-ES" sz="1200" dirty="0">
              <a:solidFill>
                <a:schemeClr val="accent2"/>
              </a:solidFill>
            </a:endParaRPr>
          </a:p>
        </p:txBody>
      </p:sp>
      <p:sp>
        <p:nvSpPr>
          <p:cNvPr id="36" name="CuadroTexto 35"/>
          <p:cNvSpPr txBox="1"/>
          <p:nvPr/>
        </p:nvSpPr>
        <p:spPr>
          <a:xfrm>
            <a:off x="8023683" y="3989920"/>
            <a:ext cx="1182488" cy="461665"/>
          </a:xfrm>
          <a:prstGeom prst="rect">
            <a:avLst/>
          </a:prstGeom>
          <a:noFill/>
        </p:spPr>
        <p:txBody>
          <a:bodyPr wrap="square" rtlCol="0">
            <a:spAutoFit/>
          </a:bodyPr>
          <a:lstStyle/>
          <a:p>
            <a:r>
              <a:rPr lang="es-AR" sz="1200" dirty="0" smtClean="0">
                <a:solidFill>
                  <a:schemeClr val="accent3"/>
                </a:solidFill>
              </a:rPr>
              <a:t>Diseño Universal</a:t>
            </a:r>
            <a:endParaRPr lang="es-ES" sz="1200" dirty="0">
              <a:solidFill>
                <a:schemeClr val="accent3"/>
              </a:solidFill>
            </a:endParaRPr>
          </a:p>
        </p:txBody>
      </p:sp>
      <p:sp>
        <p:nvSpPr>
          <p:cNvPr id="37" name="CuadroTexto 36"/>
          <p:cNvSpPr txBox="1"/>
          <p:nvPr/>
        </p:nvSpPr>
        <p:spPr>
          <a:xfrm>
            <a:off x="6071924" y="4526846"/>
            <a:ext cx="1182488" cy="461665"/>
          </a:xfrm>
          <a:prstGeom prst="rect">
            <a:avLst/>
          </a:prstGeom>
          <a:noFill/>
        </p:spPr>
        <p:txBody>
          <a:bodyPr wrap="square" rtlCol="0">
            <a:spAutoFit/>
          </a:bodyPr>
          <a:lstStyle/>
          <a:p>
            <a:r>
              <a:rPr lang="es-AR" sz="1200" dirty="0" smtClean="0">
                <a:solidFill>
                  <a:schemeClr val="accent3"/>
                </a:solidFill>
              </a:rPr>
              <a:t>Ayudas técnicas</a:t>
            </a:r>
            <a:endParaRPr lang="es-ES" sz="1200" dirty="0">
              <a:solidFill>
                <a:schemeClr val="accent3"/>
              </a:solidFill>
            </a:endParaRPr>
          </a:p>
        </p:txBody>
      </p:sp>
      <p:cxnSp>
        <p:nvCxnSpPr>
          <p:cNvPr id="38" name="Conector recto de flecha 37"/>
          <p:cNvCxnSpPr/>
          <p:nvPr/>
        </p:nvCxnSpPr>
        <p:spPr>
          <a:xfrm flipH="1" flipV="1">
            <a:off x="6945701" y="4516336"/>
            <a:ext cx="0" cy="540000"/>
          </a:xfrm>
          <a:prstGeom prst="straightConnector1">
            <a:avLst/>
          </a:prstGeom>
          <a:ln w="38100">
            <a:solidFill>
              <a:schemeClr val="accent3">
                <a:lumMod val="60000"/>
                <a:lumOff val="40000"/>
              </a:schemeClr>
            </a:solidFill>
            <a:prstDash val="dash"/>
            <a:headEnd type="none"/>
            <a:tailEnd type="triangle"/>
          </a:ln>
        </p:spPr>
        <p:style>
          <a:lnRef idx="1">
            <a:schemeClr val="accent2"/>
          </a:lnRef>
          <a:fillRef idx="0">
            <a:schemeClr val="accent2"/>
          </a:fillRef>
          <a:effectRef idx="0">
            <a:schemeClr val="accent2"/>
          </a:effectRef>
          <a:fontRef idx="minor">
            <a:schemeClr val="tx1"/>
          </a:fontRef>
        </p:style>
      </p:cxnSp>
      <p:cxnSp>
        <p:nvCxnSpPr>
          <p:cNvPr id="39" name="Conector recto de flecha 38"/>
          <p:cNvCxnSpPr/>
          <p:nvPr/>
        </p:nvCxnSpPr>
        <p:spPr>
          <a:xfrm flipH="1" flipV="1">
            <a:off x="8013173" y="3986846"/>
            <a:ext cx="0" cy="468000"/>
          </a:xfrm>
          <a:prstGeom prst="straightConnector1">
            <a:avLst/>
          </a:prstGeom>
          <a:ln w="38100">
            <a:solidFill>
              <a:schemeClr val="accent3">
                <a:lumMod val="60000"/>
                <a:lumOff val="40000"/>
              </a:schemeClr>
            </a:solidFill>
            <a:prstDash val="dash"/>
            <a:headEnd type="triangl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31664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Interfaz, evolución del concepto</a:t>
            </a:r>
            <a:endParaRPr lang="es-ES" dirty="0"/>
          </a:p>
        </p:txBody>
      </p:sp>
      <p:graphicFrame>
        <p:nvGraphicFramePr>
          <p:cNvPr id="4" name="Marcador de contenido 3"/>
          <p:cNvGraphicFramePr>
            <a:graphicFrameLocks noGrp="1"/>
          </p:cNvGraphicFramePr>
          <p:nvPr>
            <p:ph idx="1"/>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795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Interfaz</a:t>
            </a:r>
            <a:endParaRPr lang="es-ES" dirty="0"/>
          </a:p>
        </p:txBody>
      </p:sp>
      <p:graphicFrame>
        <p:nvGraphicFramePr>
          <p:cNvPr id="4" name="Marcador de contenido 3"/>
          <p:cNvGraphicFramePr>
            <a:graphicFrameLocks noGrp="1"/>
          </p:cNvGraphicFramePr>
          <p:nvPr>
            <p:ph idx="1"/>
            <p:extLst/>
          </p:nvPr>
        </p:nvGraphicFramePr>
        <p:xfrm>
          <a:off x="1262063" y="2038350"/>
          <a:ext cx="8594725" cy="4074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139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Usabilidad</a:t>
            </a:r>
            <a:endParaRPr lang="es-AR" dirty="0"/>
          </a:p>
        </p:txBody>
      </p:sp>
      <p:graphicFrame>
        <p:nvGraphicFramePr>
          <p:cNvPr id="4" name="3 Diagrama"/>
          <p:cNvGraphicFramePr/>
          <p:nvPr>
            <p:extLst/>
          </p:nvPr>
        </p:nvGraphicFramePr>
        <p:xfrm>
          <a:off x="1524001" y="2492895"/>
          <a:ext cx="8198068" cy="3277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1492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Usabilidad</a:t>
            </a:r>
            <a:endParaRPr lang="es-ES" dirty="0"/>
          </a:p>
        </p:txBody>
      </p:sp>
      <p:sp>
        <p:nvSpPr>
          <p:cNvPr id="4" name="Elipse 3"/>
          <p:cNvSpPr/>
          <p:nvPr/>
        </p:nvSpPr>
        <p:spPr>
          <a:xfrm>
            <a:off x="2711303" y="3477605"/>
            <a:ext cx="1860694" cy="1711082"/>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AR" sz="2000" dirty="0" smtClean="0"/>
              <a:t>Humano</a:t>
            </a:r>
            <a:endParaRPr lang="es-ES" sz="2000" dirty="0"/>
          </a:p>
        </p:txBody>
      </p:sp>
      <p:sp>
        <p:nvSpPr>
          <p:cNvPr id="7" name="Elipse 6"/>
          <p:cNvSpPr/>
          <p:nvPr/>
        </p:nvSpPr>
        <p:spPr>
          <a:xfrm>
            <a:off x="7320117" y="3477604"/>
            <a:ext cx="1919576" cy="1711083"/>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AR" sz="2000" dirty="0" smtClean="0"/>
              <a:t>Tecnología</a:t>
            </a:r>
            <a:endParaRPr lang="es-ES" sz="2000" dirty="0"/>
          </a:p>
        </p:txBody>
      </p:sp>
      <p:sp>
        <p:nvSpPr>
          <p:cNvPr id="10" name="Flecha izquierda y derecha 9"/>
          <p:cNvSpPr/>
          <p:nvPr/>
        </p:nvSpPr>
        <p:spPr>
          <a:xfrm>
            <a:off x="4728932" y="3939720"/>
            <a:ext cx="2438399" cy="823665"/>
          </a:xfrm>
          <a:prstGeom prst="leftRightArrow">
            <a:avLst/>
          </a:prstGeom>
          <a:solidFill>
            <a:schemeClr val="accent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AR" sz="2000" dirty="0" smtClean="0"/>
              <a:t>Interacción</a:t>
            </a:r>
            <a:endParaRPr lang="es-ES" dirty="0"/>
          </a:p>
        </p:txBody>
      </p:sp>
      <p:sp>
        <p:nvSpPr>
          <p:cNvPr id="30" name="CuadroTexto 29"/>
          <p:cNvSpPr txBox="1"/>
          <p:nvPr/>
        </p:nvSpPr>
        <p:spPr>
          <a:xfrm>
            <a:off x="4779798" y="2097088"/>
            <a:ext cx="2315114" cy="400110"/>
          </a:xfrm>
          <a:prstGeom prst="rect">
            <a:avLst/>
          </a:prstGeom>
          <a:noFill/>
        </p:spPr>
        <p:txBody>
          <a:bodyPr wrap="square" rtlCol="0">
            <a:spAutoFit/>
          </a:bodyPr>
          <a:lstStyle/>
          <a:p>
            <a:r>
              <a:rPr lang="es-ES" sz="2000" cap="small" dirty="0"/>
              <a:t>medición cualitativa </a:t>
            </a:r>
          </a:p>
        </p:txBody>
      </p:sp>
      <p:sp>
        <p:nvSpPr>
          <p:cNvPr id="36" name="Rectángulo 35"/>
          <p:cNvSpPr/>
          <p:nvPr/>
        </p:nvSpPr>
        <p:spPr>
          <a:xfrm>
            <a:off x="4815092" y="3078251"/>
            <a:ext cx="2244525" cy="400110"/>
          </a:xfrm>
          <a:prstGeom prst="rect">
            <a:avLst/>
          </a:prstGeom>
        </p:spPr>
        <p:txBody>
          <a:bodyPr wrap="none">
            <a:spAutoFit/>
          </a:bodyPr>
          <a:lstStyle/>
          <a:p>
            <a:r>
              <a:rPr lang="es-ES" sz="2000" cap="small" dirty="0"/>
              <a:t>facilidad y eficiencia </a:t>
            </a:r>
          </a:p>
        </p:txBody>
      </p:sp>
      <p:cxnSp>
        <p:nvCxnSpPr>
          <p:cNvPr id="38" name="Conector recto de flecha 37"/>
          <p:cNvCxnSpPr>
            <a:stCxn id="30" idx="2"/>
            <a:endCxn id="36" idx="0"/>
          </p:cNvCxnSpPr>
          <p:nvPr/>
        </p:nvCxnSpPr>
        <p:spPr>
          <a:xfrm>
            <a:off x="5937355" y="2497198"/>
            <a:ext cx="0" cy="58105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flipH="1">
            <a:off x="5946056" y="3425466"/>
            <a:ext cx="1" cy="48584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Flecha doblada hacia arriba 25"/>
          <p:cNvSpPr/>
          <p:nvPr/>
        </p:nvSpPr>
        <p:spPr>
          <a:xfrm rot="5400000">
            <a:off x="3137330" y="1062532"/>
            <a:ext cx="668395" cy="2200937"/>
          </a:xfrm>
          <a:prstGeom prst="ben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437573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Medidas de usabilidad*</a:t>
            </a:r>
            <a:endParaRPr lang="es-AR" dirty="0"/>
          </a:p>
        </p:txBody>
      </p:sp>
      <p:graphicFrame>
        <p:nvGraphicFramePr>
          <p:cNvPr id="4" name="Marcador de contenido 3"/>
          <p:cNvGraphicFramePr>
            <a:graphicFrameLocks noGrp="1"/>
          </p:cNvGraphicFramePr>
          <p:nvPr>
            <p:ph idx="1"/>
            <p:extLst/>
          </p:nvPr>
        </p:nvGraphicFramePr>
        <p:xfrm>
          <a:off x="1262063" y="1965434"/>
          <a:ext cx="8594725" cy="4214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p:cNvSpPr txBox="1"/>
          <p:nvPr/>
        </p:nvSpPr>
        <p:spPr>
          <a:xfrm>
            <a:off x="6421820" y="6317616"/>
            <a:ext cx="3552497" cy="646331"/>
          </a:xfrm>
          <a:prstGeom prst="rect">
            <a:avLst/>
          </a:prstGeom>
          <a:noFill/>
        </p:spPr>
        <p:txBody>
          <a:bodyPr wrap="square" rtlCol="0">
            <a:spAutoFit/>
          </a:bodyPr>
          <a:lstStyle/>
          <a:p>
            <a:r>
              <a:rPr lang="es-ES" dirty="0"/>
              <a:t>(*Los dos últimos </a:t>
            </a:r>
            <a:r>
              <a:rPr lang="es-ES" dirty="0" smtClean="0"/>
              <a:t>son objetivos</a:t>
            </a:r>
            <a:r>
              <a:rPr lang="es-ES" dirty="0"/>
              <a:t>)</a:t>
            </a:r>
          </a:p>
          <a:p>
            <a:endParaRPr lang="es-ES" dirty="0"/>
          </a:p>
        </p:txBody>
      </p:sp>
    </p:spTree>
    <p:extLst>
      <p:ext uri="{BB962C8B-B14F-4D97-AF65-F5344CB8AC3E}">
        <p14:creationId xmlns:p14="http://schemas.microsoft.com/office/powerpoint/2010/main" val="377389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Diseño de interfaz</a:t>
            </a:r>
            <a:endParaRPr lang="es-AR" dirty="0"/>
          </a:p>
        </p:txBody>
      </p:sp>
      <p:sp>
        <p:nvSpPr>
          <p:cNvPr id="3" name="2 Marcador de contenido"/>
          <p:cNvSpPr>
            <a:spLocks noGrp="1"/>
          </p:cNvSpPr>
          <p:nvPr>
            <p:ph idx="1"/>
          </p:nvPr>
        </p:nvSpPr>
        <p:spPr>
          <a:xfrm>
            <a:off x="1097280" y="1737360"/>
            <a:ext cx="10058400" cy="4131734"/>
          </a:xfrm>
        </p:spPr>
        <p:txBody>
          <a:bodyPr/>
          <a:lstStyle/>
          <a:p>
            <a:pPr>
              <a:buNone/>
            </a:pPr>
            <a:r>
              <a:rPr lang="es-ES" dirty="0" smtClean="0"/>
              <a:t>Algunos componentes básicos</a:t>
            </a:r>
            <a:endParaRPr lang="es-AR" dirty="0"/>
          </a:p>
        </p:txBody>
      </p:sp>
      <p:graphicFrame>
        <p:nvGraphicFramePr>
          <p:cNvPr id="4" name="3 Diagrama"/>
          <p:cNvGraphicFramePr/>
          <p:nvPr>
            <p:extLst>
              <p:ext uri="{D42A27DB-BD31-4B8C-83A1-F6EECF244321}">
                <p14:modId xmlns:p14="http://schemas.microsoft.com/office/powerpoint/2010/main" val="1377243475"/>
              </p:ext>
            </p:extLst>
          </p:nvPr>
        </p:nvGraphicFramePr>
        <p:xfrm>
          <a:off x="1261871" y="2466753"/>
          <a:ext cx="9893809" cy="3114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075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Diseño de la información</a:t>
            </a:r>
            <a:endParaRPr lang="es-AR" dirty="0"/>
          </a:p>
        </p:txBody>
      </p:sp>
      <p:graphicFrame>
        <p:nvGraphicFramePr>
          <p:cNvPr id="5" name="4 Diagrama"/>
          <p:cNvGraphicFramePr/>
          <p:nvPr>
            <p:extLst/>
          </p:nvPr>
        </p:nvGraphicFramePr>
        <p:xfrm>
          <a:off x="1376855" y="2249214"/>
          <a:ext cx="8535569" cy="402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28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Diseño visual, diseño gráfico</a:t>
            </a:r>
            <a:endParaRPr lang="es-AR" dirty="0"/>
          </a:p>
        </p:txBody>
      </p:sp>
      <p:graphicFrame>
        <p:nvGraphicFramePr>
          <p:cNvPr id="4" name="Marcador de contenido 3"/>
          <p:cNvGraphicFramePr>
            <a:graphicFrameLocks noGrp="1"/>
          </p:cNvGraphicFramePr>
          <p:nvPr>
            <p:ph idx="1"/>
            <p:extLst/>
          </p:nvPr>
        </p:nvGraphicFramePr>
        <p:xfrm>
          <a:off x="1262063" y="2249214"/>
          <a:ext cx="8838378" cy="369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1012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smtClean="0"/>
              <a:t>Diseño accesible según las WCAG 2.0</a:t>
            </a:r>
            <a:endParaRPr lang="es-AR" dirty="0"/>
          </a:p>
        </p:txBody>
      </p:sp>
      <p:graphicFrame>
        <p:nvGraphicFramePr>
          <p:cNvPr id="3" name="2 Diagrama"/>
          <p:cNvGraphicFramePr/>
          <p:nvPr>
            <p:extLst/>
          </p:nvPr>
        </p:nvGraphicFramePr>
        <p:xfrm>
          <a:off x="1566041" y="2203852"/>
          <a:ext cx="8229600" cy="37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p:cNvSpPr txBox="1"/>
          <p:nvPr/>
        </p:nvSpPr>
        <p:spPr>
          <a:xfrm>
            <a:off x="1270926" y="6029087"/>
            <a:ext cx="5717628" cy="276999"/>
          </a:xfrm>
          <a:prstGeom prst="rect">
            <a:avLst/>
          </a:prstGeom>
          <a:noFill/>
        </p:spPr>
        <p:txBody>
          <a:bodyPr wrap="square" rtlCol="0">
            <a:spAutoFit/>
          </a:bodyPr>
          <a:lstStyle/>
          <a:p>
            <a:r>
              <a:rPr lang="es-AR" sz="1200" dirty="0"/>
              <a:t>WCAG (Web Content </a:t>
            </a:r>
            <a:r>
              <a:rPr lang="es-AR" sz="1200" dirty="0" err="1"/>
              <a:t>Accessibility</a:t>
            </a:r>
            <a:r>
              <a:rPr lang="es-AR" sz="1200" dirty="0"/>
              <a:t> </a:t>
            </a:r>
            <a:r>
              <a:rPr lang="es-AR" sz="1200" dirty="0" err="1" smtClean="0"/>
              <a:t>Guidelines</a:t>
            </a:r>
            <a:r>
              <a:rPr lang="es-AR" sz="1200" dirty="0" smtClean="0"/>
              <a:t>)</a:t>
            </a:r>
            <a:endParaRPr lang="es-ES" sz="1200" dirty="0"/>
          </a:p>
        </p:txBody>
      </p:sp>
    </p:spTree>
    <p:extLst>
      <p:ext uri="{BB962C8B-B14F-4D97-AF65-F5344CB8AC3E}">
        <p14:creationId xmlns:p14="http://schemas.microsoft.com/office/powerpoint/2010/main" val="304368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Tecnología </a:t>
            </a:r>
            <a:r>
              <a:rPr lang="es-ES" dirty="0" smtClean="0"/>
              <a:t>de Apoyo</a:t>
            </a:r>
            <a:endParaRPr lang="es-ES" dirty="0"/>
          </a:p>
        </p:txBody>
      </p:sp>
      <p:graphicFrame>
        <p:nvGraphicFramePr>
          <p:cNvPr id="4" name="Marcador de contenido 3"/>
          <p:cNvGraphicFramePr>
            <a:graphicFrameLocks noGrp="1"/>
          </p:cNvGraphicFramePr>
          <p:nvPr>
            <p:ph idx="1"/>
            <p:extLst/>
          </p:nvPr>
        </p:nvGraphicFramePr>
        <p:xfrm>
          <a:off x="1262063" y="1968842"/>
          <a:ext cx="8594725" cy="421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2958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Algunos conceptos</a:t>
            </a:r>
            <a:endParaRPr lang="es-ES" dirty="0"/>
          </a:p>
        </p:txBody>
      </p:sp>
      <p:graphicFrame>
        <p:nvGraphicFramePr>
          <p:cNvPr id="4" name="Marcador de contenido 3"/>
          <p:cNvGraphicFramePr>
            <a:graphicFrameLocks noGrp="1"/>
          </p:cNvGraphicFramePr>
          <p:nvPr>
            <p:ph idx="1"/>
            <p:extLst/>
          </p:nvPr>
        </p:nvGraphicFramePr>
        <p:xfrm>
          <a:off x="1262063" y="1933904"/>
          <a:ext cx="8594725" cy="4246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890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Criterios de Adaptabilidad</a:t>
            </a:r>
          </a:p>
        </p:txBody>
      </p:sp>
      <p:graphicFrame>
        <p:nvGraphicFramePr>
          <p:cNvPr id="4" name="Marcador de contenido 3"/>
          <p:cNvGraphicFramePr>
            <a:graphicFrameLocks noGrp="1"/>
          </p:cNvGraphicFramePr>
          <p:nvPr>
            <p:ph idx="1"/>
            <p:extLst/>
          </p:nvPr>
        </p:nvGraphicFramePr>
        <p:xfrm>
          <a:off x="1262063" y="1828800"/>
          <a:ext cx="8594725" cy="4698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64333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Tipos de adaptaciones e interfaces</a:t>
            </a:r>
            <a:endParaRPr lang="es-ES" dirty="0"/>
          </a:p>
        </p:txBody>
      </p:sp>
      <p:graphicFrame>
        <p:nvGraphicFramePr>
          <p:cNvPr id="4" name="Marcador de contenido 3"/>
          <p:cNvGraphicFramePr>
            <a:graphicFrameLocks noGrp="1"/>
          </p:cNvGraphicFramePr>
          <p:nvPr>
            <p:ph idx="1"/>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4450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Dispositivos de </a:t>
            </a:r>
            <a:r>
              <a:rPr lang="es-ES" dirty="0" smtClean="0"/>
              <a:t>entrada</a:t>
            </a:r>
            <a:endParaRPr lang="es-ES" dirty="0"/>
          </a:p>
        </p:txBody>
      </p:sp>
      <p:graphicFrame>
        <p:nvGraphicFramePr>
          <p:cNvPr id="4" name="Marcador de contenido 3"/>
          <p:cNvGraphicFramePr>
            <a:graphicFrameLocks noGrp="1"/>
          </p:cNvGraphicFramePr>
          <p:nvPr>
            <p:ph idx="1"/>
            <p:extLst/>
          </p:nvPr>
        </p:nvGraphicFramePr>
        <p:xfrm>
          <a:off x="1262064" y="1902372"/>
          <a:ext cx="7797854" cy="4277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22085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Dispositivos de salida</a:t>
            </a:r>
          </a:p>
        </p:txBody>
      </p:sp>
      <p:graphicFrame>
        <p:nvGraphicFramePr>
          <p:cNvPr id="4" name="Marcador de contenido 3"/>
          <p:cNvGraphicFramePr>
            <a:graphicFrameLocks noGrp="1"/>
          </p:cNvGraphicFramePr>
          <p:nvPr>
            <p:ph idx="1"/>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01682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Ayudas </a:t>
            </a:r>
            <a:r>
              <a:rPr lang="es-ES" dirty="0" err="1"/>
              <a:t>ortésicas</a:t>
            </a:r>
            <a:r>
              <a:rPr lang="es-ES" dirty="0"/>
              <a:t> y protésicas</a:t>
            </a:r>
          </a:p>
        </p:txBody>
      </p:sp>
      <p:graphicFrame>
        <p:nvGraphicFramePr>
          <p:cNvPr id="5" name="Marcador de contenido 4"/>
          <p:cNvGraphicFramePr>
            <a:graphicFrameLocks noGrp="1"/>
          </p:cNvGraphicFramePr>
          <p:nvPr>
            <p:ph idx="1"/>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397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Software de autoayuda y simuladores</a:t>
            </a:r>
            <a:endParaRPr lang="es-ES" dirty="0"/>
          </a:p>
        </p:txBody>
      </p:sp>
      <p:graphicFrame>
        <p:nvGraphicFramePr>
          <p:cNvPr id="4" name="Marcador de contenido 3"/>
          <p:cNvGraphicFramePr>
            <a:graphicFrameLocks noGrp="1"/>
          </p:cNvGraphicFramePr>
          <p:nvPr>
            <p:ph idx="1"/>
            <p:extLst/>
          </p:nvPr>
        </p:nvGraphicFramePr>
        <p:xfrm>
          <a:off x="1262063" y="1828799"/>
          <a:ext cx="8594725" cy="4561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47162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a:t>Prótesis informáticas, lenguajes prostéticos de programación</a:t>
            </a:r>
            <a:endParaRPr lang="es-ES" dirty="0"/>
          </a:p>
        </p:txBody>
      </p:sp>
      <p:graphicFrame>
        <p:nvGraphicFramePr>
          <p:cNvPr id="4" name="Marcador de contenido 3"/>
          <p:cNvGraphicFramePr>
            <a:graphicFrameLocks noGrp="1"/>
          </p:cNvGraphicFramePr>
          <p:nvPr>
            <p:ph idx="1"/>
            <p:extLst/>
          </p:nvPr>
        </p:nvGraphicFramePr>
        <p:xfrm>
          <a:off x="1262063" y="1828800"/>
          <a:ext cx="8594725" cy="444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9741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Fuentes</a:t>
            </a:r>
            <a:endParaRPr lang="es-ES" dirty="0"/>
          </a:p>
        </p:txBody>
      </p:sp>
      <p:sp>
        <p:nvSpPr>
          <p:cNvPr id="3" name="Marcador de contenido 2"/>
          <p:cNvSpPr>
            <a:spLocks noGrp="1"/>
          </p:cNvSpPr>
          <p:nvPr>
            <p:ph idx="1"/>
          </p:nvPr>
        </p:nvSpPr>
        <p:spPr/>
        <p:txBody>
          <a:bodyPr>
            <a:normAutofit lnSpcReduction="10000"/>
          </a:bodyPr>
          <a:lstStyle/>
          <a:p>
            <a:r>
              <a:rPr lang="es-AR" dirty="0"/>
              <a:t>Apunte de la cátedra </a:t>
            </a:r>
            <a:r>
              <a:rPr lang="es-AR" dirty="0" smtClean="0"/>
              <a:t>UBA “TECNOLOGIA </a:t>
            </a:r>
            <a:r>
              <a:rPr lang="es-AR" dirty="0"/>
              <a:t>ADAPTATIVA, Aportes a la </a:t>
            </a:r>
            <a:r>
              <a:rPr lang="es-AR" dirty="0" smtClean="0"/>
              <a:t>integración educativa </a:t>
            </a:r>
            <a:r>
              <a:rPr lang="es-AR" dirty="0"/>
              <a:t>y laboral de </a:t>
            </a:r>
            <a:r>
              <a:rPr lang="es-AR" dirty="0" smtClean="0"/>
              <a:t>personas con </a:t>
            </a:r>
            <a:r>
              <a:rPr lang="es-AR" dirty="0"/>
              <a:t>discapacidad”. Lic. Ana María </a:t>
            </a:r>
            <a:r>
              <a:rPr lang="es-AR" dirty="0" err="1"/>
              <a:t>Lojkasek</a:t>
            </a:r>
            <a:r>
              <a:rPr lang="es-AR" dirty="0"/>
              <a:t>, Lic</a:t>
            </a:r>
            <a:r>
              <a:rPr lang="es-AR" dirty="0" smtClean="0"/>
              <a:t>. Gabriela </a:t>
            </a:r>
            <a:r>
              <a:rPr lang="es-AR" dirty="0" err="1"/>
              <a:t>Barkáts</a:t>
            </a:r>
            <a:r>
              <a:rPr lang="es-AR" dirty="0"/>
              <a:t> Von </a:t>
            </a:r>
            <a:r>
              <a:rPr lang="es-AR" dirty="0" err="1" smtClean="0"/>
              <a:t>Willei</a:t>
            </a:r>
            <a:endParaRPr lang="es-AR" dirty="0" smtClean="0"/>
          </a:p>
          <a:p>
            <a:r>
              <a:rPr lang="es-AR" dirty="0"/>
              <a:t>Diseño de Interfaces de </a:t>
            </a:r>
            <a:r>
              <a:rPr lang="es-AR" dirty="0" smtClean="0"/>
              <a:t>Usuario. </a:t>
            </a:r>
            <a:r>
              <a:rPr lang="es-AR" dirty="0"/>
              <a:t>Ben </a:t>
            </a:r>
            <a:r>
              <a:rPr lang="es-AR" dirty="0" err="1"/>
              <a:t>Schneiderman</a:t>
            </a:r>
            <a:r>
              <a:rPr lang="es-AR" dirty="0"/>
              <a:t>. Pearson, 2006 </a:t>
            </a:r>
          </a:p>
          <a:p>
            <a:r>
              <a:rPr lang="es-AR" dirty="0"/>
              <a:t>Hacer </a:t>
            </a:r>
            <a:r>
              <a:rPr lang="es-AR" dirty="0" err="1"/>
              <a:t>Click</a:t>
            </a:r>
            <a:r>
              <a:rPr lang="es-AR" dirty="0"/>
              <a:t>. Hacia una socio semiótica de las interacciones digitales. Carlos </a:t>
            </a:r>
            <a:r>
              <a:rPr lang="es-AR" dirty="0" err="1"/>
              <a:t>Scolari</a:t>
            </a:r>
            <a:r>
              <a:rPr lang="es-AR" dirty="0"/>
              <a:t>. </a:t>
            </a:r>
            <a:r>
              <a:rPr lang="es-AR" dirty="0" err="1"/>
              <a:t>Gedisa</a:t>
            </a:r>
            <a:r>
              <a:rPr lang="es-AR" dirty="0"/>
              <a:t>, 2004, 1</a:t>
            </a:r>
            <a:r>
              <a:rPr lang="es-AR" baseline="30000" dirty="0"/>
              <a:t>ra</a:t>
            </a:r>
            <a:r>
              <a:rPr lang="es-AR" dirty="0"/>
              <a:t> Edición</a:t>
            </a:r>
          </a:p>
          <a:p>
            <a:r>
              <a:rPr lang="es-AR" dirty="0" smtClean="0"/>
              <a:t>Libro </a:t>
            </a:r>
            <a:r>
              <a:rPr lang="es-AR" dirty="0"/>
              <a:t>Verde: La Accesibilidad en España. Instituto Universitario de Estudios Europeos. Universidad Autónoma de Barcelona. Instituto de Migraciones y Servicios Sociales (IMSERSO</a:t>
            </a:r>
            <a:r>
              <a:rPr lang="es-AR" dirty="0" smtClean="0"/>
              <a:t>). 1</a:t>
            </a:r>
            <a:r>
              <a:rPr lang="es-AR" baseline="30000" dirty="0" smtClean="0"/>
              <a:t>ra</a:t>
            </a:r>
            <a:r>
              <a:rPr lang="es-AR" dirty="0" smtClean="0"/>
              <a:t> Edición</a:t>
            </a:r>
            <a:r>
              <a:rPr lang="es-AR" dirty="0"/>
              <a:t>: 2002</a:t>
            </a:r>
            <a:endParaRPr lang="es-AR" dirty="0" smtClean="0"/>
          </a:p>
          <a:p>
            <a:r>
              <a:rPr lang="es-AR" dirty="0"/>
              <a:t>Manual práctico de diseño </a:t>
            </a:r>
            <a:r>
              <a:rPr lang="es-AR" dirty="0" smtClean="0"/>
              <a:t>universal: </a:t>
            </a:r>
            <a:r>
              <a:rPr lang="es-AR" dirty="0"/>
              <a:t>basado en la ley 962, </a:t>
            </a:r>
            <a:r>
              <a:rPr lang="es-AR" dirty="0" smtClean="0"/>
              <a:t>accesibilidad física </a:t>
            </a:r>
            <a:r>
              <a:rPr lang="es-AR" dirty="0"/>
              <a:t>para todos : CABA . - 1a ed. . - Ciudad Autónoma de Buenos </a:t>
            </a:r>
            <a:r>
              <a:rPr lang="es-AR" dirty="0" smtClean="0"/>
              <a:t>Aires: Gobierno </a:t>
            </a:r>
            <a:r>
              <a:rPr lang="es-AR" dirty="0"/>
              <a:t>de la Ciudad Autónoma de Buenos Aires. </a:t>
            </a:r>
            <a:r>
              <a:rPr lang="es-AR" dirty="0" smtClean="0"/>
              <a:t>Comisión para la plena Participación e Inclusión de las Personas con Discapacidad - COPIDIS</a:t>
            </a:r>
            <a:r>
              <a:rPr lang="es-AR" dirty="0"/>
              <a:t>, </a:t>
            </a:r>
            <a:r>
              <a:rPr lang="es-AR" dirty="0" smtClean="0"/>
              <a:t>2015.</a:t>
            </a:r>
          </a:p>
          <a:p>
            <a:endParaRPr lang="es-ES" dirty="0"/>
          </a:p>
        </p:txBody>
      </p:sp>
    </p:spTree>
    <p:extLst>
      <p:ext uri="{BB962C8B-B14F-4D97-AF65-F5344CB8AC3E}">
        <p14:creationId xmlns:p14="http://schemas.microsoft.com/office/powerpoint/2010/main" val="1551551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Tecnologías </a:t>
            </a:r>
            <a:r>
              <a:rPr lang="es-ES" dirty="0"/>
              <a:t>de ayuda</a:t>
            </a:r>
          </a:p>
        </p:txBody>
      </p:sp>
      <p:graphicFrame>
        <p:nvGraphicFramePr>
          <p:cNvPr id="4" name="Marcador de contenido 3"/>
          <p:cNvGraphicFramePr>
            <a:graphicFrameLocks noGrp="1"/>
          </p:cNvGraphicFramePr>
          <p:nvPr>
            <p:ph idx="1"/>
            <p:extLst/>
          </p:nvPr>
        </p:nvGraphicFramePr>
        <p:xfrm>
          <a:off x="1261872" y="2075936"/>
          <a:ext cx="85947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087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Discapacidad: nociones elementales</a:t>
            </a:r>
            <a:endParaRPr lang="es-ES" dirty="0"/>
          </a:p>
        </p:txBody>
      </p:sp>
      <p:graphicFrame>
        <p:nvGraphicFramePr>
          <p:cNvPr id="4" name="Marcador de contenido 3"/>
          <p:cNvGraphicFramePr>
            <a:graphicFrameLocks noGrp="1"/>
          </p:cNvGraphicFramePr>
          <p:nvPr>
            <p:ph idx="1"/>
            <p:extLst/>
          </p:nvPr>
        </p:nvGraphicFramePr>
        <p:xfrm>
          <a:off x="1013253" y="1828800"/>
          <a:ext cx="8958864" cy="3888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p:cNvSpPr txBox="1"/>
          <p:nvPr/>
        </p:nvSpPr>
        <p:spPr>
          <a:xfrm>
            <a:off x="678410" y="5717059"/>
            <a:ext cx="9761839" cy="584775"/>
          </a:xfrm>
          <a:prstGeom prst="rect">
            <a:avLst/>
          </a:prstGeom>
          <a:noFill/>
        </p:spPr>
        <p:txBody>
          <a:bodyPr wrap="square" rtlCol="0">
            <a:spAutoFit/>
          </a:bodyPr>
          <a:lstStyle/>
          <a:p>
            <a:r>
              <a:rPr lang="es-AR" sz="1600" dirty="0" smtClean="0"/>
              <a:t>* término </a:t>
            </a:r>
            <a:r>
              <a:rPr lang="es-AR" sz="1600" dirty="0"/>
              <a:t>general que abarca las deficiencias, las limitaciones de </a:t>
            </a:r>
            <a:r>
              <a:rPr lang="es-AR" sz="1600" dirty="0" smtClean="0"/>
              <a:t>la actividad </a:t>
            </a:r>
            <a:r>
              <a:rPr lang="es-AR" sz="1600" dirty="0"/>
              <a:t>y las restricciones de la </a:t>
            </a:r>
            <a:r>
              <a:rPr lang="es-AR" sz="1600" dirty="0" smtClean="0"/>
              <a:t>participación. (OMS)</a:t>
            </a:r>
            <a:endParaRPr lang="es-ES" sz="1600" dirty="0"/>
          </a:p>
        </p:txBody>
      </p:sp>
    </p:spTree>
    <p:extLst>
      <p:ext uri="{BB962C8B-B14F-4D97-AF65-F5344CB8AC3E}">
        <p14:creationId xmlns:p14="http://schemas.microsoft.com/office/powerpoint/2010/main" val="3701059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Discapacidad: nociones elementales</a:t>
            </a:r>
          </a:p>
        </p:txBody>
      </p:sp>
      <p:graphicFrame>
        <p:nvGraphicFramePr>
          <p:cNvPr id="4" name="Marcador de contenido 3"/>
          <p:cNvGraphicFramePr>
            <a:graphicFrameLocks noGrp="1"/>
          </p:cNvGraphicFramePr>
          <p:nvPr>
            <p:ph idx="1"/>
            <p:extLst/>
          </p:nvPr>
        </p:nvGraphicFramePr>
        <p:xfrm>
          <a:off x="2891481" y="2883243"/>
          <a:ext cx="5173362" cy="2636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p:cNvSpPr txBox="1"/>
          <p:nvPr/>
        </p:nvSpPr>
        <p:spPr>
          <a:xfrm>
            <a:off x="1622855" y="2144579"/>
            <a:ext cx="2776151" cy="1477328"/>
          </a:xfrm>
          <a:prstGeom prst="rect">
            <a:avLst/>
          </a:prstGeom>
          <a:noFill/>
        </p:spPr>
        <p:txBody>
          <a:bodyPr wrap="square" rtlCol="0">
            <a:spAutoFit/>
          </a:bodyPr>
          <a:lstStyle/>
          <a:p>
            <a:r>
              <a:rPr lang="es-AR" dirty="0" smtClean="0"/>
              <a:t>Obstáculos </a:t>
            </a:r>
            <a:r>
              <a:rPr lang="es-AR" dirty="0"/>
              <a:t>para la </a:t>
            </a:r>
            <a:r>
              <a:rPr lang="es-AR" dirty="0" smtClean="0"/>
              <a:t>participación, el </a:t>
            </a:r>
            <a:r>
              <a:rPr lang="es-AR" dirty="0"/>
              <a:t>ejercicio de los </a:t>
            </a:r>
            <a:r>
              <a:rPr lang="es-AR" dirty="0" smtClean="0"/>
              <a:t>derechos y la inclusión </a:t>
            </a:r>
            <a:r>
              <a:rPr lang="es-ES" dirty="0" smtClean="0"/>
              <a:t>de </a:t>
            </a:r>
            <a:r>
              <a:rPr lang="es-ES" dirty="0"/>
              <a:t>las personas.</a:t>
            </a:r>
          </a:p>
        </p:txBody>
      </p:sp>
      <p:sp>
        <p:nvSpPr>
          <p:cNvPr id="6" name="CuadroTexto 5"/>
          <p:cNvSpPr txBox="1"/>
          <p:nvPr/>
        </p:nvSpPr>
        <p:spPr>
          <a:xfrm>
            <a:off x="6481693" y="4854827"/>
            <a:ext cx="3411949" cy="1477328"/>
          </a:xfrm>
          <a:prstGeom prst="rect">
            <a:avLst/>
          </a:prstGeom>
          <a:noFill/>
        </p:spPr>
        <p:txBody>
          <a:bodyPr wrap="square" rtlCol="0">
            <a:spAutoFit/>
          </a:bodyPr>
          <a:lstStyle/>
          <a:p>
            <a:r>
              <a:rPr lang="es-AR" dirty="0"/>
              <a:t>C</a:t>
            </a:r>
            <a:r>
              <a:rPr lang="es-AR" dirty="0" smtClean="0"/>
              <a:t>onjuntos </a:t>
            </a:r>
            <a:r>
              <a:rPr lang="es-AR" dirty="0"/>
              <a:t>de </a:t>
            </a:r>
            <a:r>
              <a:rPr lang="es-AR" dirty="0" smtClean="0"/>
              <a:t>procesos para eliminar </a:t>
            </a:r>
            <a:r>
              <a:rPr lang="es-AR" dirty="0"/>
              <a:t>o minimizar las barreras</a:t>
            </a:r>
            <a:r>
              <a:rPr lang="es-AR" dirty="0" smtClean="0"/>
              <a:t>, aumentar </a:t>
            </a:r>
            <a:r>
              <a:rPr lang="es-AR" dirty="0"/>
              <a:t>la </a:t>
            </a:r>
            <a:r>
              <a:rPr lang="es-AR" dirty="0" smtClean="0"/>
              <a:t>participación y reducir </a:t>
            </a:r>
            <a:r>
              <a:rPr lang="es-AR" dirty="0"/>
              <a:t>la </a:t>
            </a:r>
            <a:r>
              <a:rPr lang="es-AR" dirty="0" smtClean="0"/>
              <a:t>exclusión en </a:t>
            </a:r>
            <a:r>
              <a:rPr lang="es-AR" dirty="0"/>
              <a:t>la comunidad.</a:t>
            </a:r>
            <a:endParaRPr lang="es-ES" dirty="0"/>
          </a:p>
        </p:txBody>
      </p:sp>
    </p:spTree>
    <p:extLst>
      <p:ext uri="{BB962C8B-B14F-4D97-AF65-F5344CB8AC3E}">
        <p14:creationId xmlns:p14="http://schemas.microsoft.com/office/powerpoint/2010/main" val="768877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Tipos de barreras</a:t>
            </a:r>
            <a:endParaRPr lang="es-ES" dirty="0"/>
          </a:p>
        </p:txBody>
      </p:sp>
      <p:graphicFrame>
        <p:nvGraphicFramePr>
          <p:cNvPr id="5" name="Marcador de contenido 4"/>
          <p:cNvGraphicFramePr>
            <a:graphicFrameLocks noGrp="1"/>
          </p:cNvGraphicFramePr>
          <p:nvPr>
            <p:ph idx="1"/>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7511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Algunos </a:t>
            </a:r>
            <a:r>
              <a:rPr lang="es-ES" dirty="0" smtClean="0"/>
              <a:t>términos…</a:t>
            </a:r>
            <a:endParaRPr lang="es-ES" dirty="0"/>
          </a:p>
        </p:txBody>
      </p:sp>
      <p:graphicFrame>
        <p:nvGraphicFramePr>
          <p:cNvPr id="4" name="Marcador de contenido 3"/>
          <p:cNvGraphicFramePr>
            <a:graphicFrameLocks noGrp="1"/>
          </p:cNvGraphicFramePr>
          <p:nvPr>
            <p:ph idx="1"/>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580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DISEÑO UNIVERSAL</a:t>
            </a:r>
          </a:p>
        </p:txBody>
      </p:sp>
      <p:pic>
        <p:nvPicPr>
          <p:cNvPr id="7" name="Marcador de contenido 3"/>
          <p:cNvPicPr>
            <a:picLocks noGrp="1" noChangeAspect="1"/>
          </p:cNvPicPr>
          <p:nvPr>
            <p:ph idx="1"/>
          </p:nvPr>
        </p:nvPicPr>
        <p:blipFill>
          <a:blip r:embed="rId2"/>
          <a:stretch>
            <a:fillRect/>
          </a:stretch>
        </p:blipFill>
        <p:spPr>
          <a:xfrm>
            <a:off x="7858408" y="2512541"/>
            <a:ext cx="3038351" cy="31259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4" name="Grupo 3"/>
          <p:cNvGrpSpPr/>
          <p:nvPr/>
        </p:nvGrpSpPr>
        <p:grpSpPr>
          <a:xfrm>
            <a:off x="1261873" y="2512541"/>
            <a:ext cx="6028614" cy="3155092"/>
            <a:chOff x="429736" y="63189"/>
            <a:chExt cx="6016307" cy="708480"/>
          </a:xfrm>
        </p:grpSpPr>
        <p:sp>
          <p:nvSpPr>
            <p:cNvPr id="5" name="Rectángulo redondeado 4"/>
            <p:cNvSpPr/>
            <p:nvPr/>
          </p:nvSpPr>
          <p:spPr>
            <a:xfrm>
              <a:off x="429736" y="63189"/>
              <a:ext cx="6016307" cy="70848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Rectángulo 5"/>
            <p:cNvSpPr/>
            <p:nvPr/>
          </p:nvSpPr>
          <p:spPr>
            <a:xfrm>
              <a:off x="464321" y="97774"/>
              <a:ext cx="5947137" cy="639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7402" tIns="0" rIns="227402" bIns="0" numCol="1" spcCol="1270" anchor="ctr" anchorCtr="0">
              <a:noAutofit/>
            </a:bodyPr>
            <a:lstStyle/>
            <a:p>
              <a:pPr lvl="0" algn="l" defTabSz="1066800">
                <a:lnSpc>
                  <a:spcPct val="90000"/>
                </a:lnSpc>
                <a:spcBef>
                  <a:spcPct val="0"/>
                </a:spcBef>
                <a:spcAft>
                  <a:spcPct val="35000"/>
                </a:spcAft>
              </a:pPr>
              <a:endParaRPr lang="es-ES" sz="2400" kern="1200" dirty="0"/>
            </a:p>
          </p:txBody>
        </p:sp>
      </p:grpSp>
      <p:sp>
        <p:nvSpPr>
          <p:cNvPr id="8" name="Rectángulo 7"/>
          <p:cNvSpPr/>
          <p:nvPr/>
        </p:nvSpPr>
        <p:spPr>
          <a:xfrm>
            <a:off x="1556278" y="2738800"/>
            <a:ext cx="5494639" cy="2769989"/>
          </a:xfrm>
          <a:prstGeom prst="rect">
            <a:avLst/>
          </a:prstGeom>
        </p:spPr>
        <p:txBody>
          <a:bodyPr wrap="square">
            <a:spAutoFit/>
          </a:bodyPr>
          <a:lstStyle/>
          <a:p>
            <a:r>
              <a:rPr lang="es-AR" sz="2400" dirty="0"/>
              <a:t>Creación de productos y entornos, diseñados de modo que sean utilizables por todas las personas en la mayor medida posible, sin necesidad de adaptaciones o diseño </a:t>
            </a:r>
            <a:r>
              <a:rPr lang="es-AR" sz="2400" dirty="0" smtClean="0"/>
              <a:t>especializado.</a:t>
            </a:r>
          </a:p>
          <a:p>
            <a:pPr algn="r">
              <a:spcBef>
                <a:spcPts val="1200"/>
              </a:spcBef>
            </a:pPr>
            <a:r>
              <a:rPr lang="es-AR" sz="2000" dirty="0" smtClean="0"/>
              <a:t>Ron </a:t>
            </a:r>
            <a:r>
              <a:rPr lang="es-AR" sz="2000" dirty="0"/>
              <a:t>Mace, arquitecto </a:t>
            </a:r>
            <a:r>
              <a:rPr lang="es-AR" sz="2000" dirty="0" smtClean="0"/>
              <a:t>americano</a:t>
            </a:r>
            <a:endParaRPr lang="es-AR" sz="2400" dirty="0"/>
          </a:p>
        </p:txBody>
      </p:sp>
    </p:spTree>
    <p:extLst>
      <p:ext uri="{BB962C8B-B14F-4D97-AF65-F5344CB8AC3E}">
        <p14:creationId xmlns:p14="http://schemas.microsoft.com/office/powerpoint/2010/main" val="3147402784"/>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79</TotalTime>
  <Words>2198</Words>
  <Application>Microsoft Office PowerPoint</Application>
  <PresentationFormat>Panorámica</PresentationFormat>
  <Paragraphs>289</Paragraphs>
  <Slides>38</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38</vt:i4>
      </vt:variant>
    </vt:vector>
  </HeadingPairs>
  <TitlesOfParts>
    <vt:vector size="42" baseType="lpstr">
      <vt:lpstr>Arial</vt:lpstr>
      <vt:lpstr>Calibri</vt:lpstr>
      <vt:lpstr>Calibri Light</vt:lpstr>
      <vt:lpstr>Retrospección</vt:lpstr>
      <vt:lpstr>Accesibilidad</vt:lpstr>
      <vt:lpstr>Tecnología</vt:lpstr>
      <vt:lpstr>Tecnología de Apoyo</vt:lpstr>
      <vt:lpstr>Tecnologías de ayuda</vt:lpstr>
      <vt:lpstr>Discapacidad: nociones elementales</vt:lpstr>
      <vt:lpstr>Discapacidad: nociones elementales</vt:lpstr>
      <vt:lpstr>Tipos de barreras</vt:lpstr>
      <vt:lpstr>Algunos términos…</vt:lpstr>
      <vt:lpstr>DISEÑO UNIVERSAL</vt:lpstr>
      <vt:lpstr>Diseño Universal: principios</vt:lpstr>
      <vt:lpstr>IGUALDAD DE USO </vt:lpstr>
      <vt:lpstr>Presentación de PowerPoint</vt:lpstr>
      <vt:lpstr>USO FLEXIBLE </vt:lpstr>
      <vt:lpstr>USO SIMPLE Y FUNCIONAL </vt:lpstr>
      <vt:lpstr>INFORMACIÓN COMPRENSIBLE</vt:lpstr>
      <vt:lpstr>TOLERANCIA AL ERROR </vt:lpstr>
      <vt:lpstr>BAJO ESFUERZO FÍSICO </vt:lpstr>
      <vt:lpstr>DIMENSIONES APROPIADAS </vt:lpstr>
      <vt:lpstr>Modelo H.A.A.T.</vt:lpstr>
      <vt:lpstr>Diseño Universal y Diseño Personal</vt:lpstr>
      <vt:lpstr>Interfaz, evolución del concepto</vt:lpstr>
      <vt:lpstr>Interfaz</vt:lpstr>
      <vt:lpstr>Usabilidad</vt:lpstr>
      <vt:lpstr>Usabilidad</vt:lpstr>
      <vt:lpstr>Medidas de usabilidad*</vt:lpstr>
      <vt:lpstr>Diseño de interfaz</vt:lpstr>
      <vt:lpstr>Diseño de la información</vt:lpstr>
      <vt:lpstr>Diseño visual, diseño gráfico</vt:lpstr>
      <vt:lpstr>Diseño accesible según las WCAG 2.0</vt:lpstr>
      <vt:lpstr>Algunos conceptos</vt:lpstr>
      <vt:lpstr>Criterios de Adaptabilidad</vt:lpstr>
      <vt:lpstr>Tipos de adaptaciones e interfaces</vt:lpstr>
      <vt:lpstr>Dispositivos de entrada</vt:lpstr>
      <vt:lpstr>Dispositivos de salida</vt:lpstr>
      <vt:lpstr>Ayudas ortésicas y protésicas</vt:lpstr>
      <vt:lpstr>Software de autoayuda y simuladores</vt:lpstr>
      <vt:lpstr>Prótesis informáticas, lenguajes prostéticos de programación</vt:lpstr>
      <vt:lpstr>Fuentes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Accesibilidad</dc:title>
  <dc:creator>Silvana</dc:creator>
  <cp:lastModifiedBy>Silvana</cp:lastModifiedBy>
  <cp:revision>7</cp:revision>
  <dcterms:created xsi:type="dcterms:W3CDTF">2017-05-19T01:52:35Z</dcterms:created>
  <dcterms:modified xsi:type="dcterms:W3CDTF">2017-05-19T03:11:38Z</dcterms:modified>
</cp:coreProperties>
</file>